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75" r:id="rId5"/>
    <p:sldId id="273" r:id="rId6"/>
    <p:sldId id="274" r:id="rId7"/>
    <p:sldId id="276" r:id="rId8"/>
    <p:sldId id="279" r:id="rId9"/>
    <p:sldId id="278" r:id="rId10"/>
    <p:sldId id="281" r:id="rId11"/>
    <p:sldId id="310" r:id="rId12"/>
    <p:sldId id="265" r:id="rId13"/>
    <p:sldId id="259" r:id="rId14"/>
    <p:sldId id="309" r:id="rId15"/>
    <p:sldId id="267" r:id="rId16"/>
    <p:sldId id="283" r:id="rId17"/>
    <p:sldId id="287" r:id="rId18"/>
    <p:sldId id="284" r:id="rId19"/>
    <p:sldId id="285" r:id="rId20"/>
    <p:sldId id="286" r:id="rId21"/>
    <p:sldId id="288" r:id="rId22"/>
    <p:sldId id="289" r:id="rId23"/>
    <p:sldId id="290" r:id="rId24"/>
    <p:sldId id="291" r:id="rId25"/>
    <p:sldId id="293" r:id="rId26"/>
    <p:sldId id="266" r:id="rId27"/>
    <p:sldId id="261" r:id="rId28"/>
    <p:sldId id="269" r:id="rId29"/>
    <p:sldId id="277" r:id="rId30"/>
    <p:sldId id="297" r:id="rId31"/>
    <p:sldId id="308" r:id="rId32"/>
    <p:sldId id="280" r:id="rId33"/>
    <p:sldId id="295" r:id="rId34"/>
    <p:sldId id="298" r:id="rId35"/>
    <p:sldId id="296" r:id="rId36"/>
    <p:sldId id="299" r:id="rId37"/>
    <p:sldId id="268" r:id="rId38"/>
    <p:sldId id="263" r:id="rId39"/>
    <p:sldId id="270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11" r:id="rId48"/>
    <p:sldId id="312" r:id="rId49"/>
    <p:sldId id="271" r:id="rId50"/>
    <p:sldId id="272" r:id="rId51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4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798C4-237C-4891-84DB-811BC7A7C73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5E721D-7514-444D-81B1-1AA74A8183C9}">
      <dgm:prSet phldrT="[Text]"/>
      <dgm:spPr/>
      <dgm:t>
        <a:bodyPr/>
        <a:lstStyle/>
        <a:p>
          <a:r>
            <a:rPr lang="en-US" dirty="0"/>
            <a:t>1. CUI program overview</a:t>
          </a:r>
        </a:p>
      </dgm:t>
    </dgm:pt>
    <dgm:pt modelId="{2D6D8993-5CA7-4E46-9255-F57E132D9409}" type="parTrans" cxnId="{C1716670-A96D-49C7-B5CB-20B4C0A46E6C}">
      <dgm:prSet/>
      <dgm:spPr/>
      <dgm:t>
        <a:bodyPr/>
        <a:lstStyle/>
        <a:p>
          <a:endParaRPr lang="en-US"/>
        </a:p>
      </dgm:t>
    </dgm:pt>
    <dgm:pt modelId="{0BB62BD1-D94B-4299-8FF0-DADAA011353D}" type="sibTrans" cxnId="{C1716670-A96D-49C7-B5CB-20B4C0A46E6C}">
      <dgm:prSet/>
      <dgm:spPr/>
      <dgm:t>
        <a:bodyPr/>
        <a:lstStyle/>
        <a:p>
          <a:endParaRPr lang="en-US"/>
        </a:p>
      </dgm:t>
    </dgm:pt>
    <dgm:pt modelId="{645254AC-0D25-4F50-AE18-46D2D47AAD21}">
      <dgm:prSet phldrT="[Text]"/>
      <dgm:spPr/>
      <dgm:t>
        <a:bodyPr/>
        <a:lstStyle/>
        <a:p>
          <a:r>
            <a:rPr lang="en-US" dirty="0"/>
            <a:t>3. System controls NIST 800-171</a:t>
          </a:r>
        </a:p>
      </dgm:t>
    </dgm:pt>
    <dgm:pt modelId="{7C09FE66-ECC5-491D-AAA0-8A8C14562735}" type="parTrans" cxnId="{648EADAD-8C90-4F74-980A-060A92C7B4A4}">
      <dgm:prSet/>
      <dgm:spPr/>
      <dgm:t>
        <a:bodyPr/>
        <a:lstStyle/>
        <a:p>
          <a:endParaRPr lang="en-US"/>
        </a:p>
      </dgm:t>
    </dgm:pt>
    <dgm:pt modelId="{B15E7877-1C82-4D43-A9B2-402A99259771}" type="sibTrans" cxnId="{648EADAD-8C90-4F74-980A-060A92C7B4A4}">
      <dgm:prSet/>
      <dgm:spPr/>
      <dgm:t>
        <a:bodyPr/>
        <a:lstStyle/>
        <a:p>
          <a:endParaRPr lang="en-US"/>
        </a:p>
      </dgm:t>
    </dgm:pt>
    <dgm:pt modelId="{30A5D789-64EC-4C71-9ABB-3684ED1A878E}">
      <dgm:prSet phldrT="[Text]"/>
      <dgm:spPr/>
      <dgm:t>
        <a:bodyPr/>
        <a:lstStyle/>
        <a:p>
          <a:r>
            <a:rPr lang="en-US" dirty="0"/>
            <a:t>5. Business processes and training</a:t>
          </a:r>
        </a:p>
      </dgm:t>
    </dgm:pt>
    <dgm:pt modelId="{3B25FF62-5CCE-43E5-AE1B-45AF346ED3B1}" type="parTrans" cxnId="{C8EE8F97-4194-4B1F-BCDC-CF5618FFF239}">
      <dgm:prSet/>
      <dgm:spPr/>
      <dgm:t>
        <a:bodyPr/>
        <a:lstStyle/>
        <a:p>
          <a:endParaRPr lang="en-US"/>
        </a:p>
      </dgm:t>
    </dgm:pt>
    <dgm:pt modelId="{C00D681F-779B-4B69-831C-0376B45FD250}" type="sibTrans" cxnId="{C8EE8F97-4194-4B1F-BCDC-CF5618FFF239}">
      <dgm:prSet/>
      <dgm:spPr/>
      <dgm:t>
        <a:bodyPr/>
        <a:lstStyle/>
        <a:p>
          <a:endParaRPr lang="en-US"/>
        </a:p>
      </dgm:t>
    </dgm:pt>
    <dgm:pt modelId="{D72785CE-DB2D-402E-A551-102095C3D701}">
      <dgm:prSet phldrT="[Text]"/>
      <dgm:spPr/>
      <dgm:t>
        <a:bodyPr/>
        <a:lstStyle/>
        <a:p>
          <a:r>
            <a:rPr lang="en-US" dirty="0"/>
            <a:t>7. Assessment and authorization</a:t>
          </a:r>
        </a:p>
      </dgm:t>
    </dgm:pt>
    <dgm:pt modelId="{84FBFBBA-60BA-4CD7-820C-E8946C7F3483}" type="parTrans" cxnId="{C8A4F08B-D2A4-4987-BA14-47121AE0FDF4}">
      <dgm:prSet/>
      <dgm:spPr/>
      <dgm:t>
        <a:bodyPr/>
        <a:lstStyle/>
        <a:p>
          <a:endParaRPr lang="en-US"/>
        </a:p>
      </dgm:t>
    </dgm:pt>
    <dgm:pt modelId="{8F07AB67-E1E0-4344-8059-2751C6F0595C}" type="sibTrans" cxnId="{C8A4F08B-D2A4-4987-BA14-47121AE0FDF4}">
      <dgm:prSet/>
      <dgm:spPr/>
      <dgm:t>
        <a:bodyPr/>
        <a:lstStyle/>
        <a:p>
          <a:endParaRPr lang="en-US"/>
        </a:p>
      </dgm:t>
    </dgm:pt>
    <dgm:pt modelId="{62CAA1BC-8C43-4845-A676-C1FD320B64E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2. Explore your institution</a:t>
          </a:r>
        </a:p>
      </dgm:t>
    </dgm:pt>
    <dgm:pt modelId="{EBD6BAFC-6F03-4B6B-85EB-82F0014445BB}" type="parTrans" cxnId="{BD80ADD2-F044-47BC-9E59-B5E096119DE8}">
      <dgm:prSet/>
      <dgm:spPr/>
      <dgm:t>
        <a:bodyPr/>
        <a:lstStyle/>
        <a:p>
          <a:endParaRPr lang="en-US"/>
        </a:p>
      </dgm:t>
    </dgm:pt>
    <dgm:pt modelId="{79982876-A74A-49E7-B93E-7667187E1FE1}" type="sibTrans" cxnId="{BD80ADD2-F044-47BC-9E59-B5E096119DE8}">
      <dgm:prSet/>
      <dgm:spPr/>
      <dgm:t>
        <a:bodyPr/>
        <a:lstStyle/>
        <a:p>
          <a:endParaRPr lang="en-US"/>
        </a:p>
      </dgm:t>
    </dgm:pt>
    <dgm:pt modelId="{12DB8E28-04CF-4152-807E-5C3309A584E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4. List resources and gaps</a:t>
          </a:r>
        </a:p>
      </dgm:t>
    </dgm:pt>
    <dgm:pt modelId="{79790CE3-27C0-47F1-80D7-BBD7CDB512E5}" type="parTrans" cxnId="{2B3DD90D-C3AA-413D-BD69-22499012FC07}">
      <dgm:prSet/>
      <dgm:spPr/>
      <dgm:t>
        <a:bodyPr/>
        <a:lstStyle/>
        <a:p>
          <a:endParaRPr lang="en-US"/>
        </a:p>
      </dgm:t>
    </dgm:pt>
    <dgm:pt modelId="{8D1FCE81-0155-4E09-BBA8-49E8B8FD3D4B}" type="sibTrans" cxnId="{2B3DD90D-C3AA-413D-BD69-22499012FC07}">
      <dgm:prSet/>
      <dgm:spPr/>
      <dgm:t>
        <a:bodyPr/>
        <a:lstStyle/>
        <a:p>
          <a:endParaRPr lang="en-US"/>
        </a:p>
      </dgm:t>
    </dgm:pt>
    <dgm:pt modelId="{67FC3D30-75EF-4669-91CB-5EE84E9A8320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6. Document and train</a:t>
          </a:r>
        </a:p>
      </dgm:t>
    </dgm:pt>
    <dgm:pt modelId="{F54D71B3-02F7-4158-90D0-811106F16468}" type="parTrans" cxnId="{843D9166-55DD-4A42-91DC-32D6ED493329}">
      <dgm:prSet/>
      <dgm:spPr/>
      <dgm:t>
        <a:bodyPr/>
        <a:lstStyle/>
        <a:p>
          <a:endParaRPr lang="en-US"/>
        </a:p>
      </dgm:t>
    </dgm:pt>
    <dgm:pt modelId="{3534263D-6C45-4A89-827A-B18DD56ABBC5}" type="sibTrans" cxnId="{843D9166-55DD-4A42-91DC-32D6ED493329}">
      <dgm:prSet/>
      <dgm:spPr/>
      <dgm:t>
        <a:bodyPr/>
        <a:lstStyle/>
        <a:p>
          <a:endParaRPr lang="en-US"/>
        </a:p>
      </dgm:t>
    </dgm:pt>
    <dgm:pt modelId="{1829494A-A375-4468-BAF0-766CAA35B974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8. Program goals</a:t>
          </a:r>
        </a:p>
      </dgm:t>
    </dgm:pt>
    <dgm:pt modelId="{E4DE0B9C-CAF1-4002-B770-F4262D186EC6}" type="parTrans" cxnId="{06424C74-0F61-461B-90F5-9648BC40618D}">
      <dgm:prSet/>
      <dgm:spPr/>
      <dgm:t>
        <a:bodyPr/>
        <a:lstStyle/>
        <a:p>
          <a:endParaRPr lang="en-US"/>
        </a:p>
      </dgm:t>
    </dgm:pt>
    <dgm:pt modelId="{428193D9-8BD3-49A0-96F5-38C6056A2219}" type="sibTrans" cxnId="{06424C74-0F61-461B-90F5-9648BC40618D}">
      <dgm:prSet/>
      <dgm:spPr/>
      <dgm:t>
        <a:bodyPr/>
        <a:lstStyle/>
        <a:p>
          <a:endParaRPr lang="en-US"/>
        </a:p>
      </dgm:t>
    </dgm:pt>
    <dgm:pt modelId="{72F398A0-A120-4E68-9136-96044825216B}">
      <dgm:prSet phldrT="[Text]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n-US" dirty="0"/>
            <a:t>9. Sketch program and project</a:t>
          </a:r>
        </a:p>
      </dgm:t>
    </dgm:pt>
    <dgm:pt modelId="{28D1D583-3B30-4E71-BB59-7CF9496B4E81}" type="parTrans" cxnId="{C2D02C48-0FDE-4408-B968-7F6EDDFFF1AC}">
      <dgm:prSet/>
      <dgm:spPr/>
      <dgm:t>
        <a:bodyPr/>
        <a:lstStyle/>
        <a:p>
          <a:endParaRPr lang="en-US"/>
        </a:p>
      </dgm:t>
    </dgm:pt>
    <dgm:pt modelId="{878BA316-AD5F-46A9-BF5D-CF4C26F5258F}" type="sibTrans" cxnId="{C2D02C48-0FDE-4408-B968-7F6EDDFFF1AC}">
      <dgm:prSet/>
      <dgm:spPr/>
      <dgm:t>
        <a:bodyPr/>
        <a:lstStyle/>
        <a:p>
          <a:endParaRPr lang="en-US"/>
        </a:p>
      </dgm:t>
    </dgm:pt>
    <dgm:pt modelId="{75F35EAA-8639-4555-998A-2B26F6F4FF65}" type="pres">
      <dgm:prSet presAssocID="{76D798C4-237C-4891-84DB-811BC7A7C73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BC600D-625E-44B2-B721-9F899808F7BB}" type="pres">
      <dgm:prSet presAssocID="{D35E721D-7514-444D-81B1-1AA74A8183C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DF9334-E8FF-4492-A263-306725D43614}" type="pres">
      <dgm:prSet presAssocID="{0BB62BD1-D94B-4299-8FF0-DADAA011353D}" presName="sibTrans" presStyleCnt="0"/>
      <dgm:spPr/>
    </dgm:pt>
    <dgm:pt modelId="{3BA95645-7BBA-49C1-AFE0-893860E4872F}" type="pres">
      <dgm:prSet presAssocID="{645254AC-0D25-4F50-AE18-46D2D47AAD2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26C302-2519-4AC3-95EA-257033363A40}" type="pres">
      <dgm:prSet presAssocID="{B15E7877-1C82-4D43-A9B2-402A99259771}" presName="sibTrans" presStyleCnt="0"/>
      <dgm:spPr/>
    </dgm:pt>
    <dgm:pt modelId="{8D51EC7E-88BF-410A-A1B5-6A4040F876AC}" type="pres">
      <dgm:prSet presAssocID="{30A5D789-64EC-4C71-9ABB-3684ED1A878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93772-392D-45B7-A0A5-2B99E359C9A4}" type="pres">
      <dgm:prSet presAssocID="{C00D681F-779B-4B69-831C-0376B45FD250}" presName="sibTrans" presStyleCnt="0"/>
      <dgm:spPr/>
    </dgm:pt>
    <dgm:pt modelId="{711254FF-4B35-4D72-83DF-AD3C74A83133}" type="pres">
      <dgm:prSet presAssocID="{D72785CE-DB2D-402E-A551-102095C3D701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14C789-5D9A-4478-9BE6-7EB87CBAD8A1}" type="pres">
      <dgm:prSet presAssocID="{8F07AB67-E1E0-4344-8059-2751C6F0595C}" presName="sibTrans" presStyleCnt="0"/>
      <dgm:spPr/>
    </dgm:pt>
    <dgm:pt modelId="{7654853C-BEFE-4473-A9E4-4A7CB91408A3}" type="pres">
      <dgm:prSet presAssocID="{62CAA1BC-8C43-4845-A676-C1FD320B64E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B1E9CB-F994-4817-9E19-547626B08A6A}" type="pres">
      <dgm:prSet presAssocID="{79982876-A74A-49E7-B93E-7667187E1FE1}" presName="sibTrans" presStyleCnt="0"/>
      <dgm:spPr/>
    </dgm:pt>
    <dgm:pt modelId="{67F952CE-DFF5-40EF-B2D6-855C34EE6D84}" type="pres">
      <dgm:prSet presAssocID="{12DB8E28-04CF-4152-807E-5C3309A584E8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DF93A-5C9F-4218-8D6D-8BCE02DD7ED3}" type="pres">
      <dgm:prSet presAssocID="{8D1FCE81-0155-4E09-BBA8-49E8B8FD3D4B}" presName="sibTrans" presStyleCnt="0"/>
      <dgm:spPr/>
    </dgm:pt>
    <dgm:pt modelId="{704A5005-FCE0-4B58-BB5C-1CD2FCE73135}" type="pres">
      <dgm:prSet presAssocID="{67FC3D30-75EF-4669-91CB-5EE84E9A8320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7DB1C-A6F9-4977-B987-5202E6EC3033}" type="pres">
      <dgm:prSet presAssocID="{3534263D-6C45-4A89-827A-B18DD56ABBC5}" presName="sibTrans" presStyleCnt="0"/>
      <dgm:spPr/>
    </dgm:pt>
    <dgm:pt modelId="{B5656C38-4278-40D0-BD87-9AC6BE788FA9}" type="pres">
      <dgm:prSet presAssocID="{1829494A-A375-4468-BAF0-766CAA35B974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039FAC-69E5-467C-9661-26752AC34C62}" type="pres">
      <dgm:prSet presAssocID="{428193D9-8BD3-49A0-96F5-38C6056A2219}" presName="sibTrans" presStyleCnt="0"/>
      <dgm:spPr/>
    </dgm:pt>
    <dgm:pt modelId="{E9164552-5401-4E9B-B3F0-4D4E529A9B2B}" type="pres">
      <dgm:prSet presAssocID="{72F398A0-A120-4E68-9136-96044825216B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3DD90D-C3AA-413D-BD69-22499012FC07}" srcId="{76D798C4-237C-4891-84DB-811BC7A7C73D}" destId="{12DB8E28-04CF-4152-807E-5C3309A584E8}" srcOrd="5" destOrd="0" parTransId="{79790CE3-27C0-47F1-80D7-BBD7CDB512E5}" sibTransId="{8D1FCE81-0155-4E09-BBA8-49E8B8FD3D4B}"/>
    <dgm:cxn modelId="{C0FE4E0C-C45E-4B5B-8890-29E39BC5ED43}" type="presOf" srcId="{12DB8E28-04CF-4152-807E-5C3309A584E8}" destId="{67F952CE-DFF5-40EF-B2D6-855C34EE6D84}" srcOrd="0" destOrd="0" presId="urn:microsoft.com/office/officeart/2005/8/layout/default"/>
    <dgm:cxn modelId="{7C5D9BA5-0470-46FB-98FE-F18A89D1CF61}" type="presOf" srcId="{76D798C4-237C-4891-84DB-811BC7A7C73D}" destId="{75F35EAA-8639-4555-998A-2B26F6F4FF65}" srcOrd="0" destOrd="0" presId="urn:microsoft.com/office/officeart/2005/8/layout/default"/>
    <dgm:cxn modelId="{C2D02C48-0FDE-4408-B968-7F6EDDFFF1AC}" srcId="{76D798C4-237C-4891-84DB-811BC7A7C73D}" destId="{72F398A0-A120-4E68-9136-96044825216B}" srcOrd="8" destOrd="0" parTransId="{28D1D583-3B30-4E71-BB59-7CF9496B4E81}" sibTransId="{878BA316-AD5F-46A9-BF5D-CF4C26F5258F}"/>
    <dgm:cxn modelId="{C8EE8F97-4194-4B1F-BCDC-CF5618FFF239}" srcId="{76D798C4-237C-4891-84DB-811BC7A7C73D}" destId="{30A5D789-64EC-4C71-9ABB-3684ED1A878E}" srcOrd="2" destOrd="0" parTransId="{3B25FF62-5CCE-43E5-AE1B-45AF346ED3B1}" sibTransId="{C00D681F-779B-4B69-831C-0376B45FD250}"/>
    <dgm:cxn modelId="{DF8E3F13-4021-4D7C-BBD1-787ABFA04E1E}" type="presOf" srcId="{D35E721D-7514-444D-81B1-1AA74A8183C9}" destId="{ACBC600D-625E-44B2-B721-9F899808F7BB}" srcOrd="0" destOrd="0" presId="urn:microsoft.com/office/officeart/2005/8/layout/default"/>
    <dgm:cxn modelId="{648EADAD-8C90-4F74-980A-060A92C7B4A4}" srcId="{76D798C4-237C-4891-84DB-811BC7A7C73D}" destId="{645254AC-0D25-4F50-AE18-46D2D47AAD21}" srcOrd="1" destOrd="0" parTransId="{7C09FE66-ECC5-491D-AAA0-8A8C14562735}" sibTransId="{B15E7877-1C82-4D43-A9B2-402A99259771}"/>
    <dgm:cxn modelId="{5C7C361E-D42A-4066-976C-F6BD5B944BA3}" type="presOf" srcId="{1829494A-A375-4468-BAF0-766CAA35B974}" destId="{B5656C38-4278-40D0-BD87-9AC6BE788FA9}" srcOrd="0" destOrd="0" presId="urn:microsoft.com/office/officeart/2005/8/layout/default"/>
    <dgm:cxn modelId="{59A10C8D-637A-4004-9BE3-0AFA2D730F99}" type="presOf" srcId="{645254AC-0D25-4F50-AE18-46D2D47AAD21}" destId="{3BA95645-7BBA-49C1-AFE0-893860E4872F}" srcOrd="0" destOrd="0" presId="urn:microsoft.com/office/officeart/2005/8/layout/default"/>
    <dgm:cxn modelId="{BD80ADD2-F044-47BC-9E59-B5E096119DE8}" srcId="{76D798C4-237C-4891-84DB-811BC7A7C73D}" destId="{62CAA1BC-8C43-4845-A676-C1FD320B64EF}" srcOrd="4" destOrd="0" parTransId="{EBD6BAFC-6F03-4B6B-85EB-82F0014445BB}" sibTransId="{79982876-A74A-49E7-B93E-7667187E1FE1}"/>
    <dgm:cxn modelId="{C8A4F08B-D2A4-4987-BA14-47121AE0FDF4}" srcId="{76D798C4-237C-4891-84DB-811BC7A7C73D}" destId="{D72785CE-DB2D-402E-A551-102095C3D701}" srcOrd="3" destOrd="0" parTransId="{84FBFBBA-60BA-4CD7-820C-E8946C7F3483}" sibTransId="{8F07AB67-E1E0-4344-8059-2751C6F0595C}"/>
    <dgm:cxn modelId="{06424C74-0F61-461B-90F5-9648BC40618D}" srcId="{76D798C4-237C-4891-84DB-811BC7A7C73D}" destId="{1829494A-A375-4468-BAF0-766CAA35B974}" srcOrd="7" destOrd="0" parTransId="{E4DE0B9C-CAF1-4002-B770-F4262D186EC6}" sibTransId="{428193D9-8BD3-49A0-96F5-38C6056A2219}"/>
    <dgm:cxn modelId="{6AD6231E-B3FE-4AEF-9584-2C1029A4FF83}" type="presOf" srcId="{30A5D789-64EC-4C71-9ABB-3684ED1A878E}" destId="{8D51EC7E-88BF-410A-A1B5-6A4040F876AC}" srcOrd="0" destOrd="0" presId="urn:microsoft.com/office/officeart/2005/8/layout/default"/>
    <dgm:cxn modelId="{0DF06775-99AE-4D22-9F49-0B1F5508F883}" type="presOf" srcId="{62CAA1BC-8C43-4845-A676-C1FD320B64EF}" destId="{7654853C-BEFE-4473-A9E4-4A7CB91408A3}" srcOrd="0" destOrd="0" presId="urn:microsoft.com/office/officeart/2005/8/layout/default"/>
    <dgm:cxn modelId="{5E983BB9-98C3-4496-9877-D0FD4AB7743E}" type="presOf" srcId="{67FC3D30-75EF-4669-91CB-5EE84E9A8320}" destId="{704A5005-FCE0-4B58-BB5C-1CD2FCE73135}" srcOrd="0" destOrd="0" presId="urn:microsoft.com/office/officeart/2005/8/layout/default"/>
    <dgm:cxn modelId="{C1716670-A96D-49C7-B5CB-20B4C0A46E6C}" srcId="{76D798C4-237C-4891-84DB-811BC7A7C73D}" destId="{D35E721D-7514-444D-81B1-1AA74A8183C9}" srcOrd="0" destOrd="0" parTransId="{2D6D8993-5CA7-4E46-9255-F57E132D9409}" sibTransId="{0BB62BD1-D94B-4299-8FF0-DADAA011353D}"/>
    <dgm:cxn modelId="{4DD6854E-A69A-4EB4-BC69-8557F5F78198}" type="presOf" srcId="{D72785CE-DB2D-402E-A551-102095C3D701}" destId="{711254FF-4B35-4D72-83DF-AD3C74A83133}" srcOrd="0" destOrd="0" presId="urn:microsoft.com/office/officeart/2005/8/layout/default"/>
    <dgm:cxn modelId="{B8976115-1AAE-4A2E-878B-177ADC383C7A}" type="presOf" srcId="{72F398A0-A120-4E68-9136-96044825216B}" destId="{E9164552-5401-4E9B-B3F0-4D4E529A9B2B}" srcOrd="0" destOrd="0" presId="urn:microsoft.com/office/officeart/2005/8/layout/default"/>
    <dgm:cxn modelId="{843D9166-55DD-4A42-91DC-32D6ED493329}" srcId="{76D798C4-237C-4891-84DB-811BC7A7C73D}" destId="{67FC3D30-75EF-4669-91CB-5EE84E9A8320}" srcOrd="6" destOrd="0" parTransId="{F54D71B3-02F7-4158-90D0-811106F16468}" sibTransId="{3534263D-6C45-4A89-827A-B18DD56ABBC5}"/>
    <dgm:cxn modelId="{DF07FAF0-A518-4F62-8D03-164708D5BD64}" type="presParOf" srcId="{75F35EAA-8639-4555-998A-2B26F6F4FF65}" destId="{ACBC600D-625E-44B2-B721-9F899808F7BB}" srcOrd="0" destOrd="0" presId="urn:microsoft.com/office/officeart/2005/8/layout/default"/>
    <dgm:cxn modelId="{B3EF1774-3B99-4D7A-AF16-DC22EA1A7CC6}" type="presParOf" srcId="{75F35EAA-8639-4555-998A-2B26F6F4FF65}" destId="{BEDF9334-E8FF-4492-A263-306725D43614}" srcOrd="1" destOrd="0" presId="urn:microsoft.com/office/officeart/2005/8/layout/default"/>
    <dgm:cxn modelId="{B750048A-28F7-4FA8-849C-704568BF8B7D}" type="presParOf" srcId="{75F35EAA-8639-4555-998A-2B26F6F4FF65}" destId="{3BA95645-7BBA-49C1-AFE0-893860E4872F}" srcOrd="2" destOrd="0" presId="urn:microsoft.com/office/officeart/2005/8/layout/default"/>
    <dgm:cxn modelId="{7B4EFD8B-E0AD-4631-9C33-DD6811F5CD3F}" type="presParOf" srcId="{75F35EAA-8639-4555-998A-2B26F6F4FF65}" destId="{B126C302-2519-4AC3-95EA-257033363A40}" srcOrd="3" destOrd="0" presId="urn:microsoft.com/office/officeart/2005/8/layout/default"/>
    <dgm:cxn modelId="{DD6AFF4E-5D33-4797-A1B1-B7CB0B19B158}" type="presParOf" srcId="{75F35EAA-8639-4555-998A-2B26F6F4FF65}" destId="{8D51EC7E-88BF-410A-A1B5-6A4040F876AC}" srcOrd="4" destOrd="0" presId="urn:microsoft.com/office/officeart/2005/8/layout/default"/>
    <dgm:cxn modelId="{97FC62AD-7C6E-4322-993F-C7110C7B7C1A}" type="presParOf" srcId="{75F35EAA-8639-4555-998A-2B26F6F4FF65}" destId="{E7D93772-392D-45B7-A0A5-2B99E359C9A4}" srcOrd="5" destOrd="0" presId="urn:microsoft.com/office/officeart/2005/8/layout/default"/>
    <dgm:cxn modelId="{EF101EA7-7E1A-448E-AC3F-CFFF3162B676}" type="presParOf" srcId="{75F35EAA-8639-4555-998A-2B26F6F4FF65}" destId="{711254FF-4B35-4D72-83DF-AD3C74A83133}" srcOrd="6" destOrd="0" presId="urn:microsoft.com/office/officeart/2005/8/layout/default"/>
    <dgm:cxn modelId="{8343B4CB-15B6-4006-9593-A7D9D7EC49F8}" type="presParOf" srcId="{75F35EAA-8639-4555-998A-2B26F6F4FF65}" destId="{F714C789-5D9A-4478-9BE6-7EB87CBAD8A1}" srcOrd="7" destOrd="0" presId="urn:microsoft.com/office/officeart/2005/8/layout/default"/>
    <dgm:cxn modelId="{602CEDB0-7AEB-4A41-BBCA-D54A8AD2200C}" type="presParOf" srcId="{75F35EAA-8639-4555-998A-2B26F6F4FF65}" destId="{7654853C-BEFE-4473-A9E4-4A7CB91408A3}" srcOrd="8" destOrd="0" presId="urn:microsoft.com/office/officeart/2005/8/layout/default"/>
    <dgm:cxn modelId="{56E01BED-A066-4EC0-9133-7C2A4DA17595}" type="presParOf" srcId="{75F35EAA-8639-4555-998A-2B26F6F4FF65}" destId="{A6B1E9CB-F994-4817-9E19-547626B08A6A}" srcOrd="9" destOrd="0" presId="urn:microsoft.com/office/officeart/2005/8/layout/default"/>
    <dgm:cxn modelId="{2BFD4BE5-250C-40A8-97DE-22BF3BA33333}" type="presParOf" srcId="{75F35EAA-8639-4555-998A-2B26F6F4FF65}" destId="{67F952CE-DFF5-40EF-B2D6-855C34EE6D84}" srcOrd="10" destOrd="0" presId="urn:microsoft.com/office/officeart/2005/8/layout/default"/>
    <dgm:cxn modelId="{DDA53E00-479D-4F9A-95B7-2E768EE97E05}" type="presParOf" srcId="{75F35EAA-8639-4555-998A-2B26F6F4FF65}" destId="{602DF93A-5C9F-4218-8D6D-8BCE02DD7ED3}" srcOrd="11" destOrd="0" presId="urn:microsoft.com/office/officeart/2005/8/layout/default"/>
    <dgm:cxn modelId="{E7E519E5-8FD7-4DAA-8B46-50A972213193}" type="presParOf" srcId="{75F35EAA-8639-4555-998A-2B26F6F4FF65}" destId="{704A5005-FCE0-4B58-BB5C-1CD2FCE73135}" srcOrd="12" destOrd="0" presId="urn:microsoft.com/office/officeart/2005/8/layout/default"/>
    <dgm:cxn modelId="{B5A329DA-960F-4525-9DE9-64F3AFFD45C3}" type="presParOf" srcId="{75F35EAA-8639-4555-998A-2B26F6F4FF65}" destId="{6427DB1C-A6F9-4977-B987-5202E6EC3033}" srcOrd="13" destOrd="0" presId="urn:microsoft.com/office/officeart/2005/8/layout/default"/>
    <dgm:cxn modelId="{60288C45-CE0D-49F7-A5DB-643A76C3EAFA}" type="presParOf" srcId="{75F35EAA-8639-4555-998A-2B26F6F4FF65}" destId="{B5656C38-4278-40D0-BD87-9AC6BE788FA9}" srcOrd="14" destOrd="0" presId="urn:microsoft.com/office/officeart/2005/8/layout/default"/>
    <dgm:cxn modelId="{84EA268D-4BDE-4610-94CF-BA29752FDE44}" type="presParOf" srcId="{75F35EAA-8639-4555-998A-2B26F6F4FF65}" destId="{99039FAC-69E5-467C-9661-26752AC34C62}" srcOrd="15" destOrd="0" presId="urn:microsoft.com/office/officeart/2005/8/layout/default"/>
    <dgm:cxn modelId="{E84799F8-B713-4ECA-BDDA-8F35DDBDCEC5}" type="presParOf" srcId="{75F35EAA-8639-4555-998A-2B26F6F4FF65}" destId="{E9164552-5401-4E9B-B3F0-4D4E529A9B2B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5988C8-4FB8-4834-B701-AC183FA1375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8065E-D00B-4906-B717-1348252778B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Goal </a:t>
          </a:r>
        </a:p>
        <a:p>
          <a:r>
            <a:rPr lang="en-US" dirty="0">
              <a:solidFill>
                <a:schemeClr val="tx1"/>
              </a:solidFill>
            </a:rPr>
            <a:t>Support research</a:t>
          </a:r>
        </a:p>
      </dgm:t>
    </dgm:pt>
    <dgm:pt modelId="{4C08D17F-6A88-4922-B2F8-5AFAFBEC7CD8}" type="parTrans" cxnId="{BAFB5C3A-8E8A-4A09-9CF8-7A568957ED87}">
      <dgm:prSet/>
      <dgm:spPr/>
      <dgm:t>
        <a:bodyPr/>
        <a:lstStyle/>
        <a:p>
          <a:endParaRPr lang="en-US"/>
        </a:p>
      </dgm:t>
    </dgm:pt>
    <dgm:pt modelId="{42F92267-281E-4FCF-B892-6291C6BCE9A8}" type="sibTrans" cxnId="{BAFB5C3A-8E8A-4A09-9CF8-7A568957ED87}">
      <dgm:prSet/>
      <dgm:spPr/>
      <dgm:t>
        <a:bodyPr/>
        <a:lstStyle/>
        <a:p>
          <a:endParaRPr lang="en-US"/>
        </a:p>
      </dgm:t>
    </dgm:pt>
    <dgm:pt modelId="{DD9D1FA3-62AB-4DD4-AAED-797FB8D48C92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Institutional commitment</a:t>
          </a:r>
        </a:p>
      </dgm:t>
    </dgm:pt>
    <dgm:pt modelId="{FC0C9112-1859-4EBC-9794-9015E272F07F}" type="parTrans" cxnId="{71776DF2-7C4C-429C-9C96-7EA478FFEAF8}">
      <dgm:prSet/>
      <dgm:spPr/>
      <dgm:t>
        <a:bodyPr/>
        <a:lstStyle/>
        <a:p>
          <a:endParaRPr lang="en-US"/>
        </a:p>
      </dgm:t>
    </dgm:pt>
    <dgm:pt modelId="{05AD48FE-EEA8-4313-B396-7B2ACE4850C2}" type="sibTrans" cxnId="{71776DF2-7C4C-429C-9C96-7EA478FFEAF8}">
      <dgm:prSet/>
      <dgm:spPr/>
      <dgm:t>
        <a:bodyPr/>
        <a:lstStyle/>
        <a:p>
          <a:endParaRPr lang="en-US"/>
        </a:p>
      </dgm:t>
    </dgm:pt>
    <dgm:pt modelId="{0FCC86D0-848F-4797-BC6C-2368A11358C3}">
      <dgm:prSet phldrT="[Text]"/>
      <dgm:spPr/>
      <dgm:t>
        <a:bodyPr/>
        <a:lstStyle/>
        <a:p>
          <a:r>
            <a:rPr lang="en-US" dirty="0"/>
            <a:t>Stakeholders</a:t>
          </a:r>
        </a:p>
      </dgm:t>
    </dgm:pt>
    <dgm:pt modelId="{339FA1E6-4F49-4B85-9773-C6E66121A45D}" type="parTrans" cxnId="{B71335B4-A97D-4D92-B4AD-EB7884B3715B}">
      <dgm:prSet/>
      <dgm:spPr/>
      <dgm:t>
        <a:bodyPr/>
        <a:lstStyle/>
        <a:p>
          <a:endParaRPr lang="en-US"/>
        </a:p>
      </dgm:t>
    </dgm:pt>
    <dgm:pt modelId="{5428A754-D1B6-47B3-914C-0D3370EF9EA9}" type="sibTrans" cxnId="{B71335B4-A97D-4D92-B4AD-EB7884B3715B}">
      <dgm:prSet/>
      <dgm:spPr/>
      <dgm:t>
        <a:bodyPr/>
        <a:lstStyle/>
        <a:p>
          <a:endParaRPr lang="en-US"/>
        </a:p>
      </dgm:t>
    </dgm:pt>
    <dgm:pt modelId="{2AB8B65F-A28A-43AC-8D42-881555975693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Research</a:t>
          </a:r>
        </a:p>
      </dgm:t>
    </dgm:pt>
    <dgm:pt modelId="{699A5F0D-038D-4C0D-B525-A2B3D3FDE347}" type="parTrans" cxnId="{AB134FB5-7146-4D3C-A9DD-423C245B98A3}">
      <dgm:prSet/>
      <dgm:spPr/>
      <dgm:t>
        <a:bodyPr/>
        <a:lstStyle/>
        <a:p>
          <a:endParaRPr lang="en-US"/>
        </a:p>
      </dgm:t>
    </dgm:pt>
    <dgm:pt modelId="{081DECC2-730D-4077-B45A-FBC9985896FB}" type="sibTrans" cxnId="{AB134FB5-7146-4D3C-A9DD-423C245B98A3}">
      <dgm:prSet/>
      <dgm:spPr/>
      <dgm:t>
        <a:bodyPr/>
        <a:lstStyle/>
        <a:p>
          <a:endParaRPr lang="en-US"/>
        </a:p>
      </dgm:t>
    </dgm:pt>
    <dgm:pt modelId="{5D4F4FE8-AB99-44BC-80DE-87346CEA21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Implementation</a:t>
          </a:r>
        </a:p>
      </dgm:t>
    </dgm:pt>
    <dgm:pt modelId="{B90ADF07-EFDB-4DEF-A827-8DB436943D44}" type="parTrans" cxnId="{97BF8675-FE3E-438C-88BA-878120FC6CFF}">
      <dgm:prSet/>
      <dgm:spPr/>
      <dgm:t>
        <a:bodyPr/>
        <a:lstStyle/>
        <a:p>
          <a:endParaRPr lang="en-US"/>
        </a:p>
      </dgm:t>
    </dgm:pt>
    <dgm:pt modelId="{73AB2947-99D8-43CC-AFCC-9E293A2DA4B4}" type="sibTrans" cxnId="{97BF8675-FE3E-438C-88BA-878120FC6CFF}">
      <dgm:prSet/>
      <dgm:spPr/>
      <dgm:t>
        <a:bodyPr/>
        <a:lstStyle/>
        <a:p>
          <a:endParaRPr lang="en-US"/>
        </a:p>
      </dgm:t>
    </dgm:pt>
    <dgm:pt modelId="{65DB63B5-E0CF-4F43-ADEA-5B988DA205D1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Project plan</a:t>
          </a:r>
        </a:p>
      </dgm:t>
    </dgm:pt>
    <dgm:pt modelId="{2528BAD4-207F-4518-802A-34C8F708D403}" type="parTrans" cxnId="{6325DA55-DFA6-4E64-B9A9-1E6C58B42749}">
      <dgm:prSet/>
      <dgm:spPr/>
      <dgm:t>
        <a:bodyPr/>
        <a:lstStyle/>
        <a:p>
          <a:endParaRPr lang="en-US"/>
        </a:p>
      </dgm:t>
    </dgm:pt>
    <dgm:pt modelId="{8BB1CAE6-EB19-4FEC-8CB8-DEC0616A6236}" type="sibTrans" cxnId="{6325DA55-DFA6-4E64-B9A9-1E6C58B42749}">
      <dgm:prSet/>
      <dgm:spPr/>
      <dgm:t>
        <a:bodyPr/>
        <a:lstStyle/>
        <a:p>
          <a:endParaRPr lang="en-US"/>
        </a:p>
      </dgm:t>
    </dgm:pt>
    <dgm:pt modelId="{4B6DA78E-D417-406C-B83E-ED0E2D4AA36C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Privacy</a:t>
          </a:r>
        </a:p>
      </dgm:t>
    </dgm:pt>
    <dgm:pt modelId="{A6BBAD00-3D97-4B18-A58C-B49A0E7FAF7E}" type="parTrans" cxnId="{DAF176F5-413E-4C31-B558-28AFF6ACEC54}">
      <dgm:prSet/>
      <dgm:spPr/>
    </dgm:pt>
    <dgm:pt modelId="{D72D335E-348D-404A-A72E-342FD1626D12}" type="sibTrans" cxnId="{DAF176F5-413E-4C31-B558-28AFF6ACEC54}">
      <dgm:prSet/>
      <dgm:spPr/>
    </dgm:pt>
    <dgm:pt modelId="{CD4E1790-FC4C-4085-ADFC-D3519C614467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IT infrastructure</a:t>
          </a:r>
        </a:p>
      </dgm:t>
    </dgm:pt>
    <dgm:pt modelId="{1271E2AC-3497-40DE-9B9C-7FC489577E08}" type="parTrans" cxnId="{1A084694-CE89-4AC2-B76E-8FC62C68E3D4}">
      <dgm:prSet/>
      <dgm:spPr/>
    </dgm:pt>
    <dgm:pt modelId="{8E05A10C-47EC-4A11-8CBF-19A283660ED7}" type="sibTrans" cxnId="{1A084694-CE89-4AC2-B76E-8FC62C68E3D4}">
      <dgm:prSet/>
      <dgm:spPr/>
    </dgm:pt>
    <dgm:pt modelId="{339CF34D-8BA1-4F8F-9AF4-77BCF5E03C56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IT security</a:t>
          </a:r>
        </a:p>
      </dgm:t>
    </dgm:pt>
    <dgm:pt modelId="{469BC58C-3753-448B-898A-C8211A596390}" type="parTrans" cxnId="{23D9487E-C864-4A9F-A04C-F29A39E29E55}">
      <dgm:prSet/>
      <dgm:spPr/>
    </dgm:pt>
    <dgm:pt modelId="{1DA65171-2C24-410D-B648-0DFDFC171D5D}" type="sibTrans" cxnId="{23D9487E-C864-4A9F-A04C-F29A39E29E55}">
      <dgm:prSet/>
      <dgm:spPr/>
    </dgm:pt>
    <dgm:pt modelId="{F00CEEBD-6186-4B78-BADC-C62392298E7D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Assign people</a:t>
          </a:r>
        </a:p>
      </dgm:t>
    </dgm:pt>
    <dgm:pt modelId="{170D1E4F-7D74-4A7F-9F52-9393BEF97D27}" type="parTrans" cxnId="{F00CEBDC-14A0-4701-AF90-AFD92DDCB0A1}">
      <dgm:prSet/>
      <dgm:spPr/>
    </dgm:pt>
    <dgm:pt modelId="{01015B8E-4024-47AF-8184-54F8A65FEF7C}" type="sibTrans" cxnId="{F00CEBDC-14A0-4701-AF90-AFD92DDCB0A1}">
      <dgm:prSet/>
      <dgm:spPr/>
    </dgm:pt>
    <dgm:pt modelId="{9C1D774C-C1C6-47EB-94C2-11170C0A00D7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Space</a:t>
          </a:r>
        </a:p>
      </dgm:t>
    </dgm:pt>
    <dgm:pt modelId="{667638C0-030B-42DE-A5DE-2C21C3E3B191}" type="parTrans" cxnId="{9B0913DA-7207-4725-8786-B651B34B71B2}">
      <dgm:prSet/>
      <dgm:spPr/>
    </dgm:pt>
    <dgm:pt modelId="{5CBAC430-A4BF-48E1-9518-03791CBC1CA0}" type="sibTrans" cxnId="{9B0913DA-7207-4725-8786-B651B34B71B2}">
      <dgm:prSet/>
      <dgm:spPr/>
    </dgm:pt>
    <dgm:pt modelId="{32282C6B-83F8-4CBE-9FA5-BEC678A09F3E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Systems</a:t>
          </a:r>
        </a:p>
      </dgm:t>
    </dgm:pt>
    <dgm:pt modelId="{84702D7C-E0A4-4724-9503-9F9F07F61B66}" type="parTrans" cxnId="{A9F03E4D-D4FD-4EE8-8FE4-A3D679698B70}">
      <dgm:prSet/>
      <dgm:spPr/>
    </dgm:pt>
    <dgm:pt modelId="{64B186FE-08C4-4A46-86E8-54DBAB363362}" type="sibTrans" cxnId="{A9F03E4D-D4FD-4EE8-8FE4-A3D679698B70}">
      <dgm:prSet/>
      <dgm:spPr/>
    </dgm:pt>
    <dgm:pt modelId="{B86E70A2-8CF0-4E12-A5CD-BB049ADFA6E8}" type="pres">
      <dgm:prSet presAssocID="{F75988C8-4FB8-4834-B701-AC183FA137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0D4690-0F70-43A2-B060-8533F0D7F821}" type="pres">
      <dgm:prSet presAssocID="{B038065E-D00B-4906-B717-1348252778B7}" presName="composite" presStyleCnt="0"/>
      <dgm:spPr/>
    </dgm:pt>
    <dgm:pt modelId="{6A2C86EA-FAD2-40C1-AA1E-8AC2382455E1}" type="pres">
      <dgm:prSet presAssocID="{B038065E-D00B-4906-B717-1348252778B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A1C4C-990F-4AFC-B63D-EC11E197A1D0}" type="pres">
      <dgm:prSet presAssocID="{B038065E-D00B-4906-B717-1348252778B7}" presName="parSh" presStyleLbl="node1" presStyleIdx="0" presStyleCnt="3"/>
      <dgm:spPr/>
      <dgm:t>
        <a:bodyPr/>
        <a:lstStyle/>
        <a:p>
          <a:endParaRPr lang="en-US"/>
        </a:p>
      </dgm:t>
    </dgm:pt>
    <dgm:pt modelId="{A2F7720E-5DE7-45FC-B5B6-48602BAAD64D}" type="pres">
      <dgm:prSet presAssocID="{B038065E-D00B-4906-B717-1348252778B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6D6D4-B2D4-4E01-BC51-781EF1D68796}" type="pres">
      <dgm:prSet presAssocID="{42F92267-281E-4FCF-B892-6291C6BCE9A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7D873BB-AED7-4B0C-A62D-E4EC5AEFC9B9}" type="pres">
      <dgm:prSet presAssocID="{42F92267-281E-4FCF-B892-6291C6BCE9A8}" presName="connTx" presStyleLbl="sibTrans2D1" presStyleIdx="0" presStyleCnt="2"/>
      <dgm:spPr/>
      <dgm:t>
        <a:bodyPr/>
        <a:lstStyle/>
        <a:p>
          <a:endParaRPr lang="en-US"/>
        </a:p>
      </dgm:t>
    </dgm:pt>
    <dgm:pt modelId="{C20BC72C-EED3-439C-8689-9A0B5E422377}" type="pres">
      <dgm:prSet presAssocID="{0FCC86D0-848F-4797-BC6C-2368A11358C3}" presName="composite" presStyleCnt="0"/>
      <dgm:spPr/>
    </dgm:pt>
    <dgm:pt modelId="{24B86BA4-B8B1-4E53-9E1E-88D0393417F3}" type="pres">
      <dgm:prSet presAssocID="{0FCC86D0-848F-4797-BC6C-2368A11358C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E27F-5BFF-44DE-9109-26A23FF8D434}" type="pres">
      <dgm:prSet presAssocID="{0FCC86D0-848F-4797-BC6C-2368A11358C3}" presName="parSh" presStyleLbl="node1" presStyleIdx="1" presStyleCnt="3"/>
      <dgm:spPr/>
      <dgm:t>
        <a:bodyPr/>
        <a:lstStyle/>
        <a:p>
          <a:endParaRPr lang="en-US"/>
        </a:p>
      </dgm:t>
    </dgm:pt>
    <dgm:pt modelId="{4369417F-3338-4634-B986-4766AC9366CE}" type="pres">
      <dgm:prSet presAssocID="{0FCC86D0-848F-4797-BC6C-2368A11358C3}" presName="desTx" presStyleLbl="fgAcc1" presStyleIdx="1" presStyleCnt="3" custScaleX="1133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CF165-1189-441C-BC3C-DAF999B3A8AA}" type="pres">
      <dgm:prSet presAssocID="{5428A754-D1B6-47B3-914C-0D3370EF9EA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E63B3EB-6D71-4750-A387-2B6524274099}" type="pres">
      <dgm:prSet presAssocID="{5428A754-D1B6-47B3-914C-0D3370EF9EA9}" presName="connTx" presStyleLbl="sibTrans2D1" presStyleIdx="1" presStyleCnt="2"/>
      <dgm:spPr/>
      <dgm:t>
        <a:bodyPr/>
        <a:lstStyle/>
        <a:p>
          <a:endParaRPr lang="en-US"/>
        </a:p>
      </dgm:t>
    </dgm:pt>
    <dgm:pt modelId="{50AC543D-7167-4424-81D8-84086C4AB055}" type="pres">
      <dgm:prSet presAssocID="{5D4F4FE8-AB99-44BC-80DE-87346CEA21F5}" presName="composite" presStyleCnt="0"/>
      <dgm:spPr/>
    </dgm:pt>
    <dgm:pt modelId="{A4F41AAD-095D-4E68-ACBF-48CFC59E746B}" type="pres">
      <dgm:prSet presAssocID="{5D4F4FE8-AB99-44BC-80DE-87346CEA21F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72DA1-3E4B-4520-B22A-C6181256119A}" type="pres">
      <dgm:prSet presAssocID="{5D4F4FE8-AB99-44BC-80DE-87346CEA21F5}" presName="parSh" presStyleLbl="node1" presStyleIdx="2" presStyleCnt="3"/>
      <dgm:spPr/>
      <dgm:t>
        <a:bodyPr/>
        <a:lstStyle/>
        <a:p>
          <a:endParaRPr lang="en-US"/>
        </a:p>
      </dgm:t>
    </dgm:pt>
    <dgm:pt modelId="{1E980066-90FA-4606-855A-2D1B9078F540}" type="pres">
      <dgm:prSet presAssocID="{5D4F4FE8-AB99-44BC-80DE-87346CEA21F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25DA55-DFA6-4E64-B9A9-1E6C58B42749}" srcId="{5D4F4FE8-AB99-44BC-80DE-87346CEA21F5}" destId="{65DB63B5-E0CF-4F43-ADEA-5B988DA205D1}" srcOrd="0" destOrd="0" parTransId="{2528BAD4-207F-4518-802A-34C8F708D403}" sibTransId="{8BB1CAE6-EB19-4FEC-8CB8-DEC0616A6236}"/>
    <dgm:cxn modelId="{71776DF2-7C4C-429C-9C96-7EA478FFEAF8}" srcId="{B038065E-D00B-4906-B717-1348252778B7}" destId="{DD9D1FA3-62AB-4DD4-AAED-797FB8D48C92}" srcOrd="0" destOrd="0" parTransId="{FC0C9112-1859-4EBC-9794-9015E272F07F}" sibTransId="{05AD48FE-EEA8-4313-B396-7B2ACE4850C2}"/>
    <dgm:cxn modelId="{A164FB16-AA4D-4F32-A690-AA0CBDD392AB}" type="presOf" srcId="{0FCC86D0-848F-4797-BC6C-2368A11358C3}" destId="{24B86BA4-B8B1-4E53-9E1E-88D0393417F3}" srcOrd="0" destOrd="0" presId="urn:microsoft.com/office/officeart/2005/8/layout/process3"/>
    <dgm:cxn modelId="{01C6AB1B-81EC-412F-9A63-3526255C33DE}" type="presOf" srcId="{42F92267-281E-4FCF-B892-6291C6BCE9A8}" destId="{9246D6D4-B2D4-4E01-BC51-781EF1D68796}" srcOrd="0" destOrd="0" presId="urn:microsoft.com/office/officeart/2005/8/layout/process3"/>
    <dgm:cxn modelId="{DAF176F5-413E-4C31-B558-28AFF6ACEC54}" srcId="{0FCC86D0-848F-4797-BC6C-2368A11358C3}" destId="{4B6DA78E-D417-406C-B83E-ED0E2D4AA36C}" srcOrd="1" destOrd="0" parTransId="{A6BBAD00-3D97-4B18-A58C-B49A0E7FAF7E}" sibTransId="{D72D335E-348D-404A-A72E-342FD1626D12}"/>
    <dgm:cxn modelId="{59F36CC7-A9C9-462B-B201-EB64216703C6}" type="presOf" srcId="{5428A754-D1B6-47B3-914C-0D3370EF9EA9}" destId="{981CF165-1189-441C-BC3C-DAF999B3A8AA}" srcOrd="0" destOrd="0" presId="urn:microsoft.com/office/officeart/2005/8/layout/process3"/>
    <dgm:cxn modelId="{763ED03B-A451-4AF0-8EE6-F2268058A3A3}" type="presOf" srcId="{339CF34D-8BA1-4F8F-9AF4-77BCF5E03C56}" destId="{4369417F-3338-4634-B986-4766AC9366CE}" srcOrd="0" destOrd="3" presId="urn:microsoft.com/office/officeart/2005/8/layout/process3"/>
    <dgm:cxn modelId="{A2BBC9EF-B449-43AD-9881-882500F56B50}" type="presOf" srcId="{5D4F4FE8-AB99-44BC-80DE-87346CEA21F5}" destId="{88F72DA1-3E4B-4520-B22A-C6181256119A}" srcOrd="1" destOrd="0" presId="urn:microsoft.com/office/officeart/2005/8/layout/process3"/>
    <dgm:cxn modelId="{1F11D27D-0A97-41D1-8EFB-9A482E27DB43}" type="presOf" srcId="{32282C6B-83F8-4CBE-9FA5-BEC678A09F3E}" destId="{1E980066-90FA-4606-855A-2D1B9078F540}" srcOrd="0" destOrd="3" presId="urn:microsoft.com/office/officeart/2005/8/layout/process3"/>
    <dgm:cxn modelId="{23D9487E-C864-4A9F-A04C-F29A39E29E55}" srcId="{0FCC86D0-848F-4797-BC6C-2368A11358C3}" destId="{339CF34D-8BA1-4F8F-9AF4-77BCF5E03C56}" srcOrd="3" destOrd="0" parTransId="{469BC58C-3753-448B-898A-C8211A596390}" sibTransId="{1DA65171-2C24-410D-B648-0DFDFC171D5D}"/>
    <dgm:cxn modelId="{43C39744-65E7-4A0A-B13E-91D66F4859EC}" type="presOf" srcId="{9C1D774C-C1C6-47EB-94C2-11170C0A00D7}" destId="{1E980066-90FA-4606-855A-2D1B9078F540}" srcOrd="0" destOrd="2" presId="urn:microsoft.com/office/officeart/2005/8/layout/process3"/>
    <dgm:cxn modelId="{3B84A901-38FF-4882-B0C0-89AF6496EF37}" type="presOf" srcId="{0FCC86D0-848F-4797-BC6C-2368A11358C3}" destId="{7917E27F-5BFF-44DE-9109-26A23FF8D434}" srcOrd="1" destOrd="0" presId="urn:microsoft.com/office/officeart/2005/8/layout/process3"/>
    <dgm:cxn modelId="{B71335B4-A97D-4D92-B4AD-EB7884B3715B}" srcId="{F75988C8-4FB8-4834-B701-AC183FA13750}" destId="{0FCC86D0-848F-4797-BC6C-2368A11358C3}" srcOrd="1" destOrd="0" parTransId="{339FA1E6-4F49-4B85-9773-C6E66121A45D}" sibTransId="{5428A754-D1B6-47B3-914C-0D3370EF9EA9}"/>
    <dgm:cxn modelId="{B2F424BE-1E8A-43F0-9FE5-6B553E92DDB4}" type="presOf" srcId="{F00CEEBD-6186-4B78-BADC-C62392298E7D}" destId="{1E980066-90FA-4606-855A-2D1B9078F540}" srcOrd="0" destOrd="1" presId="urn:microsoft.com/office/officeart/2005/8/layout/process3"/>
    <dgm:cxn modelId="{69C4120C-B71F-4904-8198-372079778E5F}" type="presOf" srcId="{5D4F4FE8-AB99-44BC-80DE-87346CEA21F5}" destId="{A4F41AAD-095D-4E68-ACBF-48CFC59E746B}" srcOrd="0" destOrd="0" presId="urn:microsoft.com/office/officeart/2005/8/layout/process3"/>
    <dgm:cxn modelId="{2FC81C62-FD39-476A-9144-B3187F2A761A}" type="presOf" srcId="{F75988C8-4FB8-4834-B701-AC183FA13750}" destId="{B86E70A2-8CF0-4E12-A5CD-BB049ADFA6E8}" srcOrd="0" destOrd="0" presId="urn:microsoft.com/office/officeart/2005/8/layout/process3"/>
    <dgm:cxn modelId="{FC01F273-2776-4CD1-9679-BAF6C91AB93D}" type="presOf" srcId="{5428A754-D1B6-47B3-914C-0D3370EF9EA9}" destId="{2E63B3EB-6D71-4750-A387-2B6524274099}" srcOrd="1" destOrd="0" presId="urn:microsoft.com/office/officeart/2005/8/layout/process3"/>
    <dgm:cxn modelId="{F00CEBDC-14A0-4701-AF90-AFD92DDCB0A1}" srcId="{5D4F4FE8-AB99-44BC-80DE-87346CEA21F5}" destId="{F00CEEBD-6186-4B78-BADC-C62392298E7D}" srcOrd="1" destOrd="0" parTransId="{170D1E4F-7D74-4A7F-9F52-9393BEF97D27}" sibTransId="{01015B8E-4024-47AF-8184-54F8A65FEF7C}"/>
    <dgm:cxn modelId="{A9F03E4D-D4FD-4EE8-8FE4-A3D679698B70}" srcId="{5D4F4FE8-AB99-44BC-80DE-87346CEA21F5}" destId="{32282C6B-83F8-4CBE-9FA5-BEC678A09F3E}" srcOrd="3" destOrd="0" parTransId="{84702D7C-E0A4-4724-9503-9F9F07F61B66}" sibTransId="{64B186FE-08C4-4A46-86E8-54DBAB363362}"/>
    <dgm:cxn modelId="{1A084694-CE89-4AC2-B76E-8FC62C68E3D4}" srcId="{0FCC86D0-848F-4797-BC6C-2368A11358C3}" destId="{CD4E1790-FC4C-4085-ADFC-D3519C614467}" srcOrd="2" destOrd="0" parTransId="{1271E2AC-3497-40DE-9B9C-7FC489577E08}" sibTransId="{8E05A10C-47EC-4A11-8CBF-19A283660ED7}"/>
    <dgm:cxn modelId="{E012B52E-6CBA-4377-AF7A-75CA89B58A19}" type="presOf" srcId="{CD4E1790-FC4C-4085-ADFC-D3519C614467}" destId="{4369417F-3338-4634-B986-4766AC9366CE}" srcOrd="0" destOrd="2" presId="urn:microsoft.com/office/officeart/2005/8/layout/process3"/>
    <dgm:cxn modelId="{4F2013E8-8BEA-4661-BD1A-23E2F4703FD1}" type="presOf" srcId="{42F92267-281E-4FCF-B892-6291C6BCE9A8}" destId="{77D873BB-AED7-4B0C-A62D-E4EC5AEFC9B9}" srcOrd="1" destOrd="0" presId="urn:microsoft.com/office/officeart/2005/8/layout/process3"/>
    <dgm:cxn modelId="{97BF8675-FE3E-438C-88BA-878120FC6CFF}" srcId="{F75988C8-4FB8-4834-B701-AC183FA13750}" destId="{5D4F4FE8-AB99-44BC-80DE-87346CEA21F5}" srcOrd="2" destOrd="0" parTransId="{B90ADF07-EFDB-4DEF-A827-8DB436943D44}" sibTransId="{73AB2947-99D8-43CC-AFCC-9E293A2DA4B4}"/>
    <dgm:cxn modelId="{34573181-3D69-4358-822B-BD77B04406D1}" type="presOf" srcId="{B038065E-D00B-4906-B717-1348252778B7}" destId="{2C7A1C4C-990F-4AFC-B63D-EC11E197A1D0}" srcOrd="1" destOrd="0" presId="urn:microsoft.com/office/officeart/2005/8/layout/process3"/>
    <dgm:cxn modelId="{0DAEB524-AC75-4AA9-B4CE-EB6EA5743C43}" type="presOf" srcId="{B038065E-D00B-4906-B717-1348252778B7}" destId="{6A2C86EA-FAD2-40C1-AA1E-8AC2382455E1}" srcOrd="0" destOrd="0" presId="urn:microsoft.com/office/officeart/2005/8/layout/process3"/>
    <dgm:cxn modelId="{AB134FB5-7146-4D3C-A9DD-423C245B98A3}" srcId="{0FCC86D0-848F-4797-BC6C-2368A11358C3}" destId="{2AB8B65F-A28A-43AC-8D42-881555975693}" srcOrd="0" destOrd="0" parTransId="{699A5F0D-038D-4C0D-B525-A2B3D3FDE347}" sibTransId="{081DECC2-730D-4077-B45A-FBC9985896FB}"/>
    <dgm:cxn modelId="{5503FF92-854B-4AFB-807B-9DBC2822EB9D}" type="presOf" srcId="{DD9D1FA3-62AB-4DD4-AAED-797FB8D48C92}" destId="{A2F7720E-5DE7-45FC-B5B6-48602BAAD64D}" srcOrd="0" destOrd="0" presId="urn:microsoft.com/office/officeart/2005/8/layout/process3"/>
    <dgm:cxn modelId="{BAFB5C3A-8E8A-4A09-9CF8-7A568957ED87}" srcId="{F75988C8-4FB8-4834-B701-AC183FA13750}" destId="{B038065E-D00B-4906-B717-1348252778B7}" srcOrd="0" destOrd="0" parTransId="{4C08D17F-6A88-4922-B2F8-5AFAFBEC7CD8}" sibTransId="{42F92267-281E-4FCF-B892-6291C6BCE9A8}"/>
    <dgm:cxn modelId="{D8128C68-1DAB-4C01-BFD6-9B8CFF736931}" type="presOf" srcId="{4B6DA78E-D417-406C-B83E-ED0E2D4AA36C}" destId="{4369417F-3338-4634-B986-4766AC9366CE}" srcOrd="0" destOrd="1" presId="urn:microsoft.com/office/officeart/2005/8/layout/process3"/>
    <dgm:cxn modelId="{4CF6E24C-0855-45A2-B9DF-69326C7241EF}" type="presOf" srcId="{2AB8B65F-A28A-43AC-8D42-881555975693}" destId="{4369417F-3338-4634-B986-4766AC9366CE}" srcOrd="0" destOrd="0" presId="urn:microsoft.com/office/officeart/2005/8/layout/process3"/>
    <dgm:cxn modelId="{2A707EB8-EC87-41C2-BF1E-1217F7F69B32}" type="presOf" srcId="{65DB63B5-E0CF-4F43-ADEA-5B988DA205D1}" destId="{1E980066-90FA-4606-855A-2D1B9078F540}" srcOrd="0" destOrd="0" presId="urn:microsoft.com/office/officeart/2005/8/layout/process3"/>
    <dgm:cxn modelId="{9B0913DA-7207-4725-8786-B651B34B71B2}" srcId="{5D4F4FE8-AB99-44BC-80DE-87346CEA21F5}" destId="{9C1D774C-C1C6-47EB-94C2-11170C0A00D7}" srcOrd="2" destOrd="0" parTransId="{667638C0-030B-42DE-A5DE-2C21C3E3B191}" sibTransId="{5CBAC430-A4BF-48E1-9518-03791CBC1CA0}"/>
    <dgm:cxn modelId="{894EDF3A-2AC7-431B-BB47-8874C643E0CD}" type="presParOf" srcId="{B86E70A2-8CF0-4E12-A5CD-BB049ADFA6E8}" destId="{990D4690-0F70-43A2-B060-8533F0D7F821}" srcOrd="0" destOrd="0" presId="urn:microsoft.com/office/officeart/2005/8/layout/process3"/>
    <dgm:cxn modelId="{73159A60-BD6D-4346-9DBE-BDCEA2515201}" type="presParOf" srcId="{990D4690-0F70-43A2-B060-8533F0D7F821}" destId="{6A2C86EA-FAD2-40C1-AA1E-8AC2382455E1}" srcOrd="0" destOrd="0" presId="urn:microsoft.com/office/officeart/2005/8/layout/process3"/>
    <dgm:cxn modelId="{8DD20FBC-4776-42AD-AA1B-59D78D7567E5}" type="presParOf" srcId="{990D4690-0F70-43A2-B060-8533F0D7F821}" destId="{2C7A1C4C-990F-4AFC-B63D-EC11E197A1D0}" srcOrd="1" destOrd="0" presId="urn:microsoft.com/office/officeart/2005/8/layout/process3"/>
    <dgm:cxn modelId="{BE63C39B-5DC9-49E9-8821-DAD11BD8B829}" type="presParOf" srcId="{990D4690-0F70-43A2-B060-8533F0D7F821}" destId="{A2F7720E-5DE7-45FC-B5B6-48602BAAD64D}" srcOrd="2" destOrd="0" presId="urn:microsoft.com/office/officeart/2005/8/layout/process3"/>
    <dgm:cxn modelId="{D3A82315-A3C3-4C33-8D3F-F377C20BE777}" type="presParOf" srcId="{B86E70A2-8CF0-4E12-A5CD-BB049ADFA6E8}" destId="{9246D6D4-B2D4-4E01-BC51-781EF1D68796}" srcOrd="1" destOrd="0" presId="urn:microsoft.com/office/officeart/2005/8/layout/process3"/>
    <dgm:cxn modelId="{BD332FB9-66E2-4404-93BA-E4EF2FBD0E4F}" type="presParOf" srcId="{9246D6D4-B2D4-4E01-BC51-781EF1D68796}" destId="{77D873BB-AED7-4B0C-A62D-E4EC5AEFC9B9}" srcOrd="0" destOrd="0" presId="urn:microsoft.com/office/officeart/2005/8/layout/process3"/>
    <dgm:cxn modelId="{D2180B85-86C7-4E53-8AE9-913FFC304C07}" type="presParOf" srcId="{B86E70A2-8CF0-4E12-A5CD-BB049ADFA6E8}" destId="{C20BC72C-EED3-439C-8689-9A0B5E422377}" srcOrd="2" destOrd="0" presId="urn:microsoft.com/office/officeart/2005/8/layout/process3"/>
    <dgm:cxn modelId="{EF03791E-8215-47D5-8F4F-AC6A9E4952A3}" type="presParOf" srcId="{C20BC72C-EED3-439C-8689-9A0B5E422377}" destId="{24B86BA4-B8B1-4E53-9E1E-88D0393417F3}" srcOrd="0" destOrd="0" presId="urn:microsoft.com/office/officeart/2005/8/layout/process3"/>
    <dgm:cxn modelId="{EC6D4479-BFCD-4F1A-9548-6D3010C3891A}" type="presParOf" srcId="{C20BC72C-EED3-439C-8689-9A0B5E422377}" destId="{7917E27F-5BFF-44DE-9109-26A23FF8D434}" srcOrd="1" destOrd="0" presId="urn:microsoft.com/office/officeart/2005/8/layout/process3"/>
    <dgm:cxn modelId="{A4326346-D279-4DF7-96AF-6344402B5BA7}" type="presParOf" srcId="{C20BC72C-EED3-439C-8689-9A0B5E422377}" destId="{4369417F-3338-4634-B986-4766AC9366CE}" srcOrd="2" destOrd="0" presId="urn:microsoft.com/office/officeart/2005/8/layout/process3"/>
    <dgm:cxn modelId="{22EEEB7E-3063-49C0-81ED-DDB83B91FA4E}" type="presParOf" srcId="{B86E70A2-8CF0-4E12-A5CD-BB049ADFA6E8}" destId="{981CF165-1189-441C-BC3C-DAF999B3A8AA}" srcOrd="3" destOrd="0" presId="urn:microsoft.com/office/officeart/2005/8/layout/process3"/>
    <dgm:cxn modelId="{251AC62E-F34B-4E10-A8CF-54CE8BBE5B55}" type="presParOf" srcId="{981CF165-1189-441C-BC3C-DAF999B3A8AA}" destId="{2E63B3EB-6D71-4750-A387-2B6524274099}" srcOrd="0" destOrd="0" presId="urn:microsoft.com/office/officeart/2005/8/layout/process3"/>
    <dgm:cxn modelId="{01030013-3D54-4834-94B7-5E8DE01C50F4}" type="presParOf" srcId="{B86E70A2-8CF0-4E12-A5CD-BB049ADFA6E8}" destId="{50AC543D-7167-4424-81D8-84086C4AB055}" srcOrd="4" destOrd="0" presId="urn:microsoft.com/office/officeart/2005/8/layout/process3"/>
    <dgm:cxn modelId="{33F3DB7D-DB8A-4CE2-96BA-1E2D04AF82D8}" type="presParOf" srcId="{50AC543D-7167-4424-81D8-84086C4AB055}" destId="{A4F41AAD-095D-4E68-ACBF-48CFC59E746B}" srcOrd="0" destOrd="0" presId="urn:microsoft.com/office/officeart/2005/8/layout/process3"/>
    <dgm:cxn modelId="{D69B76F7-68C1-48D7-A7CB-507C96CC25A3}" type="presParOf" srcId="{50AC543D-7167-4424-81D8-84086C4AB055}" destId="{88F72DA1-3E4B-4520-B22A-C6181256119A}" srcOrd="1" destOrd="0" presId="urn:microsoft.com/office/officeart/2005/8/layout/process3"/>
    <dgm:cxn modelId="{2A8568FB-6FEE-48D2-8F53-151B3E278F15}" type="presParOf" srcId="{50AC543D-7167-4424-81D8-84086C4AB055}" destId="{1E980066-90FA-4606-855A-2D1B9078F54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69E1E5-539A-4878-951C-2448F7AA0EB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1E8F75-067D-439A-83A1-82FF3DCE8751}">
      <dgm:prSet phldrT="[Text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110 controls in 14 families</a:t>
          </a:r>
        </a:p>
      </dgm:t>
    </dgm:pt>
    <dgm:pt modelId="{0D61B138-BE0C-4C37-9A4C-920461936497}" type="parTrans" cxnId="{C8B8CC11-BD4A-4EAE-85A1-0602519C8B00}">
      <dgm:prSet/>
      <dgm:spPr/>
      <dgm:t>
        <a:bodyPr/>
        <a:lstStyle/>
        <a:p>
          <a:endParaRPr lang="en-US"/>
        </a:p>
      </dgm:t>
    </dgm:pt>
    <dgm:pt modelId="{BC128466-4A3D-4EAA-B2E0-90D757328869}" type="sibTrans" cxnId="{C8B8CC11-BD4A-4EAE-85A1-0602519C8B00}">
      <dgm:prSet/>
      <dgm:spPr/>
      <dgm:t>
        <a:bodyPr/>
        <a:lstStyle/>
        <a:p>
          <a:endParaRPr lang="en-US"/>
        </a:p>
      </dgm:t>
    </dgm:pt>
    <dgm:pt modelId="{88C1FB50-82B1-4BC3-921C-20B24B7F3722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IT controls 6</a:t>
          </a:r>
        </a:p>
      </dgm:t>
    </dgm:pt>
    <dgm:pt modelId="{22C3B1A6-1F01-43ED-8015-356396E39920}" type="parTrans" cxnId="{BAB7A055-6B51-476E-B95B-4547CEB8AA29}">
      <dgm:prSet/>
      <dgm:spPr/>
      <dgm:t>
        <a:bodyPr/>
        <a:lstStyle/>
        <a:p>
          <a:endParaRPr lang="en-US"/>
        </a:p>
      </dgm:t>
    </dgm:pt>
    <dgm:pt modelId="{3C62DFAF-08EB-4C04-B3AA-6FA5099EB6C3}" type="sibTrans" cxnId="{BAB7A055-6B51-476E-B95B-4547CEB8AA29}">
      <dgm:prSet/>
      <dgm:spPr/>
      <dgm:t>
        <a:bodyPr/>
        <a:lstStyle/>
        <a:p>
          <a:endParaRPr lang="en-US"/>
        </a:p>
      </dgm:t>
    </dgm:pt>
    <dgm:pt modelId="{B72065BF-E335-4CFC-8A40-11ACDB6DDFE5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Procedures 6</a:t>
          </a:r>
        </a:p>
      </dgm:t>
    </dgm:pt>
    <dgm:pt modelId="{9AC3F891-8883-4E3E-990C-BE49199728C1}" type="parTrans" cxnId="{55B2099D-AE17-4C92-BE45-ACEC0DD1F4B9}">
      <dgm:prSet/>
      <dgm:spPr/>
      <dgm:t>
        <a:bodyPr/>
        <a:lstStyle/>
        <a:p>
          <a:endParaRPr lang="en-US"/>
        </a:p>
      </dgm:t>
    </dgm:pt>
    <dgm:pt modelId="{CF47515B-4709-40CE-AAD2-B7CE2060368B}" type="sibTrans" cxnId="{55B2099D-AE17-4C92-BE45-ACEC0DD1F4B9}">
      <dgm:prSet/>
      <dgm:spPr/>
      <dgm:t>
        <a:bodyPr/>
        <a:lstStyle/>
        <a:p>
          <a:endParaRPr lang="en-US"/>
        </a:p>
      </dgm:t>
    </dgm:pt>
    <dgm:pt modelId="{BE1DE5E5-3EF3-4B64-A51C-55B9394DCDBE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Physical controls 2</a:t>
          </a:r>
        </a:p>
      </dgm:t>
    </dgm:pt>
    <dgm:pt modelId="{85819E73-3EDE-475A-A05A-56888C89AC04}" type="parTrans" cxnId="{4D8F9C05-D5C1-499C-A49B-BCC738CF3E5F}">
      <dgm:prSet/>
      <dgm:spPr/>
      <dgm:t>
        <a:bodyPr/>
        <a:lstStyle/>
        <a:p>
          <a:endParaRPr lang="en-US"/>
        </a:p>
      </dgm:t>
    </dgm:pt>
    <dgm:pt modelId="{A9905B06-E9FF-4D3F-8084-829A41657B20}" type="sibTrans" cxnId="{4D8F9C05-D5C1-499C-A49B-BCC738CF3E5F}">
      <dgm:prSet/>
      <dgm:spPr/>
      <dgm:t>
        <a:bodyPr/>
        <a:lstStyle/>
        <a:p>
          <a:endParaRPr lang="en-US"/>
        </a:p>
      </dgm:t>
    </dgm:pt>
    <dgm:pt modelId="{CD6DB9DE-C8C7-4183-BCAD-7F5C8048391C}" type="pres">
      <dgm:prSet presAssocID="{7269E1E5-539A-4878-951C-2448F7AA0EB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416E123-07EB-43ED-98A3-66A44D844FDF}" type="pres">
      <dgm:prSet presAssocID="{611E8F75-067D-439A-83A1-82FF3DCE8751}" presName="singleCycle" presStyleCnt="0"/>
      <dgm:spPr/>
    </dgm:pt>
    <dgm:pt modelId="{A241EFC6-4C38-4F1A-9F68-6C7A5DBA282B}" type="pres">
      <dgm:prSet presAssocID="{611E8F75-067D-439A-83A1-82FF3DCE8751}" presName="singleCenter" presStyleLbl="node1" presStyleIdx="0" presStyleCnt="4" custScaleX="170877" custLinFactNeighborX="308" custLinFactNeighborY="-10496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7FBBA9DF-E75E-46B9-8F62-6469942048CE}" type="pres">
      <dgm:prSet presAssocID="{22C3B1A6-1F01-43ED-8015-356396E39920}" presName="Name56" presStyleLbl="parChTrans1D2" presStyleIdx="0" presStyleCnt="3"/>
      <dgm:spPr/>
      <dgm:t>
        <a:bodyPr/>
        <a:lstStyle/>
        <a:p>
          <a:endParaRPr lang="en-US"/>
        </a:p>
      </dgm:t>
    </dgm:pt>
    <dgm:pt modelId="{420EFD1C-A44A-40C3-84B5-FCAB45181D46}" type="pres">
      <dgm:prSet presAssocID="{88C1FB50-82B1-4BC3-921C-20B24B7F3722}" presName="text0" presStyleLbl="node1" presStyleIdx="1" presStyleCnt="4" custScaleX="267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58B9A9-FCA6-4C34-8985-CEB17D537CF9}" type="pres">
      <dgm:prSet presAssocID="{9AC3F891-8883-4E3E-990C-BE49199728C1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570FB70-FBB4-4181-A546-2356751BBC6D}" type="pres">
      <dgm:prSet presAssocID="{B72065BF-E335-4CFC-8A40-11ACDB6DDFE5}" presName="text0" presStyleLbl="node1" presStyleIdx="2" presStyleCnt="4" custScaleX="320225" custRadScaleRad="120282" custRadScaleInc="-90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271ADF-7299-4EF2-B1B8-042AC0605E78}" type="pres">
      <dgm:prSet presAssocID="{85819E73-3EDE-475A-A05A-56888C89AC04}" presName="Name56" presStyleLbl="parChTrans1D2" presStyleIdx="2" presStyleCnt="3"/>
      <dgm:spPr/>
      <dgm:t>
        <a:bodyPr/>
        <a:lstStyle/>
        <a:p>
          <a:endParaRPr lang="en-US"/>
        </a:p>
      </dgm:t>
    </dgm:pt>
    <dgm:pt modelId="{F06DCE3E-0C00-4AD6-9824-A09EB8D5CDAA}" type="pres">
      <dgm:prSet presAssocID="{BE1DE5E5-3EF3-4B64-A51C-55B9394DCDBE}" presName="text0" presStyleLbl="node1" presStyleIdx="3" presStyleCnt="4" custScaleX="420578" custRadScaleRad="134443" custRadScaleInc="13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CC238C-81C5-4325-A5C8-3D42B228F460}" type="presOf" srcId="{611E8F75-067D-439A-83A1-82FF3DCE8751}" destId="{A241EFC6-4C38-4F1A-9F68-6C7A5DBA282B}" srcOrd="0" destOrd="0" presId="urn:microsoft.com/office/officeart/2008/layout/RadialCluster"/>
    <dgm:cxn modelId="{7F217CC3-365D-41DC-9994-A7D3F325B848}" type="presOf" srcId="{22C3B1A6-1F01-43ED-8015-356396E39920}" destId="{7FBBA9DF-E75E-46B9-8F62-6469942048CE}" srcOrd="0" destOrd="0" presId="urn:microsoft.com/office/officeart/2008/layout/RadialCluster"/>
    <dgm:cxn modelId="{44CD5393-4326-4AF0-85D7-BDE2EA7471E1}" type="presOf" srcId="{9AC3F891-8883-4E3E-990C-BE49199728C1}" destId="{2F58B9A9-FCA6-4C34-8985-CEB17D537CF9}" srcOrd="0" destOrd="0" presId="urn:microsoft.com/office/officeart/2008/layout/RadialCluster"/>
    <dgm:cxn modelId="{BAB7A055-6B51-476E-B95B-4547CEB8AA29}" srcId="{611E8F75-067D-439A-83A1-82FF3DCE8751}" destId="{88C1FB50-82B1-4BC3-921C-20B24B7F3722}" srcOrd="0" destOrd="0" parTransId="{22C3B1A6-1F01-43ED-8015-356396E39920}" sibTransId="{3C62DFAF-08EB-4C04-B3AA-6FA5099EB6C3}"/>
    <dgm:cxn modelId="{B85D1264-952B-460F-8085-A588DB83A1D5}" type="presOf" srcId="{7269E1E5-539A-4878-951C-2448F7AA0EB2}" destId="{CD6DB9DE-C8C7-4183-BCAD-7F5C8048391C}" srcOrd="0" destOrd="0" presId="urn:microsoft.com/office/officeart/2008/layout/RadialCluster"/>
    <dgm:cxn modelId="{A2ECAB89-B404-4DC7-8C5C-0C919C2266B8}" type="presOf" srcId="{88C1FB50-82B1-4BC3-921C-20B24B7F3722}" destId="{420EFD1C-A44A-40C3-84B5-FCAB45181D46}" srcOrd="0" destOrd="0" presId="urn:microsoft.com/office/officeart/2008/layout/RadialCluster"/>
    <dgm:cxn modelId="{C89520E1-FE21-45E0-84D9-F5BD3C6E47D2}" type="presOf" srcId="{B72065BF-E335-4CFC-8A40-11ACDB6DDFE5}" destId="{5570FB70-FBB4-4181-A546-2356751BBC6D}" srcOrd="0" destOrd="0" presId="urn:microsoft.com/office/officeart/2008/layout/RadialCluster"/>
    <dgm:cxn modelId="{4D8F9C05-D5C1-499C-A49B-BCC738CF3E5F}" srcId="{611E8F75-067D-439A-83A1-82FF3DCE8751}" destId="{BE1DE5E5-3EF3-4B64-A51C-55B9394DCDBE}" srcOrd="2" destOrd="0" parTransId="{85819E73-3EDE-475A-A05A-56888C89AC04}" sibTransId="{A9905B06-E9FF-4D3F-8084-829A41657B20}"/>
    <dgm:cxn modelId="{A5634AF4-8BBB-4A95-834A-C6D335F2092B}" type="presOf" srcId="{BE1DE5E5-3EF3-4B64-A51C-55B9394DCDBE}" destId="{F06DCE3E-0C00-4AD6-9824-A09EB8D5CDAA}" srcOrd="0" destOrd="0" presId="urn:microsoft.com/office/officeart/2008/layout/RadialCluster"/>
    <dgm:cxn modelId="{2AF35640-C529-4B45-A7B7-D7F450E6915B}" type="presOf" srcId="{85819E73-3EDE-475A-A05A-56888C89AC04}" destId="{FC271ADF-7299-4EF2-B1B8-042AC0605E78}" srcOrd="0" destOrd="0" presId="urn:microsoft.com/office/officeart/2008/layout/RadialCluster"/>
    <dgm:cxn modelId="{55B2099D-AE17-4C92-BE45-ACEC0DD1F4B9}" srcId="{611E8F75-067D-439A-83A1-82FF3DCE8751}" destId="{B72065BF-E335-4CFC-8A40-11ACDB6DDFE5}" srcOrd="1" destOrd="0" parTransId="{9AC3F891-8883-4E3E-990C-BE49199728C1}" sibTransId="{CF47515B-4709-40CE-AAD2-B7CE2060368B}"/>
    <dgm:cxn modelId="{C8B8CC11-BD4A-4EAE-85A1-0602519C8B00}" srcId="{7269E1E5-539A-4878-951C-2448F7AA0EB2}" destId="{611E8F75-067D-439A-83A1-82FF3DCE8751}" srcOrd="0" destOrd="0" parTransId="{0D61B138-BE0C-4C37-9A4C-920461936497}" sibTransId="{BC128466-4A3D-4EAA-B2E0-90D757328869}"/>
    <dgm:cxn modelId="{21FA6171-33CF-4749-BB5A-AC2EB498D292}" type="presParOf" srcId="{CD6DB9DE-C8C7-4183-BCAD-7F5C8048391C}" destId="{2416E123-07EB-43ED-98A3-66A44D844FDF}" srcOrd="0" destOrd="0" presId="urn:microsoft.com/office/officeart/2008/layout/RadialCluster"/>
    <dgm:cxn modelId="{2C3F1A7D-C92A-45DE-9CC6-F4B27BC1A440}" type="presParOf" srcId="{2416E123-07EB-43ED-98A3-66A44D844FDF}" destId="{A241EFC6-4C38-4F1A-9F68-6C7A5DBA282B}" srcOrd="0" destOrd="0" presId="urn:microsoft.com/office/officeart/2008/layout/RadialCluster"/>
    <dgm:cxn modelId="{03505DE7-7A26-4DD3-899B-48BAC5E97A97}" type="presParOf" srcId="{2416E123-07EB-43ED-98A3-66A44D844FDF}" destId="{7FBBA9DF-E75E-46B9-8F62-6469942048CE}" srcOrd="1" destOrd="0" presId="urn:microsoft.com/office/officeart/2008/layout/RadialCluster"/>
    <dgm:cxn modelId="{2C29D942-B563-4D8F-95DA-7741D71CA275}" type="presParOf" srcId="{2416E123-07EB-43ED-98A3-66A44D844FDF}" destId="{420EFD1C-A44A-40C3-84B5-FCAB45181D46}" srcOrd="2" destOrd="0" presId="urn:microsoft.com/office/officeart/2008/layout/RadialCluster"/>
    <dgm:cxn modelId="{E5424A25-593A-4DEA-831A-ADC72134D5DF}" type="presParOf" srcId="{2416E123-07EB-43ED-98A3-66A44D844FDF}" destId="{2F58B9A9-FCA6-4C34-8985-CEB17D537CF9}" srcOrd="3" destOrd="0" presId="urn:microsoft.com/office/officeart/2008/layout/RadialCluster"/>
    <dgm:cxn modelId="{0490669B-BC49-44B0-AF6B-1CBEF1AF74A0}" type="presParOf" srcId="{2416E123-07EB-43ED-98A3-66A44D844FDF}" destId="{5570FB70-FBB4-4181-A546-2356751BBC6D}" srcOrd="4" destOrd="0" presId="urn:microsoft.com/office/officeart/2008/layout/RadialCluster"/>
    <dgm:cxn modelId="{DC878857-991C-4D62-9532-9C08A91085AD}" type="presParOf" srcId="{2416E123-07EB-43ED-98A3-66A44D844FDF}" destId="{FC271ADF-7299-4EF2-B1B8-042AC0605E78}" srcOrd="5" destOrd="0" presId="urn:microsoft.com/office/officeart/2008/layout/RadialCluster"/>
    <dgm:cxn modelId="{6FA12F76-209F-4E5A-BAC7-2F1812B83D3B}" type="presParOf" srcId="{2416E123-07EB-43ED-98A3-66A44D844FDF}" destId="{F06DCE3E-0C00-4AD6-9824-A09EB8D5CDAA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E508C5-B944-4F51-92F7-9E81F912D617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B603F2-ABF7-45D9-BF4C-E9950347B034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High-level plan</a:t>
          </a:r>
        </a:p>
      </dgm:t>
    </dgm:pt>
    <dgm:pt modelId="{1A6D3CF9-F161-45EA-9189-AE785AAADF8B}" type="parTrans" cxnId="{43D7EE44-AC77-4688-904B-F7A13D7E7700}">
      <dgm:prSet/>
      <dgm:spPr/>
      <dgm:t>
        <a:bodyPr/>
        <a:lstStyle/>
        <a:p>
          <a:endParaRPr lang="en-US"/>
        </a:p>
      </dgm:t>
    </dgm:pt>
    <dgm:pt modelId="{441A3312-2885-4BAE-89EB-9A0AC614726A}" type="sibTrans" cxnId="{43D7EE44-AC77-4688-904B-F7A13D7E7700}">
      <dgm:prSet/>
      <dgm:spPr/>
      <dgm:t>
        <a:bodyPr/>
        <a:lstStyle/>
        <a:p>
          <a:endParaRPr lang="en-US"/>
        </a:p>
      </dgm:t>
    </dgm:pt>
    <dgm:pt modelId="{3A309568-EFDC-4716-80BF-C6C4EF46587C}">
      <dgm:prSet phldrT="[Text]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Institutional buy-in</a:t>
          </a:r>
        </a:p>
        <a:p>
          <a:r>
            <a:rPr lang="en-US" dirty="0"/>
            <a:t>Align the following</a:t>
          </a:r>
        </a:p>
        <a:p>
          <a:r>
            <a:rPr lang="en-US" dirty="0"/>
            <a:t>- Mission</a:t>
          </a:r>
        </a:p>
        <a:p>
          <a:r>
            <a:rPr lang="en-US" dirty="0"/>
            <a:t>- Budget</a:t>
          </a:r>
        </a:p>
        <a:p>
          <a:r>
            <a:rPr lang="en-US" dirty="0"/>
            <a:t>- Risk</a:t>
          </a:r>
        </a:p>
      </dgm:t>
    </dgm:pt>
    <dgm:pt modelId="{FE00D576-3D97-4597-B943-67CB12FE29F9}" type="parTrans" cxnId="{082D138C-B2BC-4A6E-A968-9B1EEF28D8E8}">
      <dgm:prSet/>
      <dgm:spPr/>
      <dgm:t>
        <a:bodyPr/>
        <a:lstStyle/>
        <a:p>
          <a:endParaRPr lang="en-US"/>
        </a:p>
      </dgm:t>
    </dgm:pt>
    <dgm:pt modelId="{43D1D7ED-6314-41FF-B051-ECDFDFCC9DAA}" type="sibTrans" cxnId="{082D138C-B2BC-4A6E-A968-9B1EEF28D8E8}">
      <dgm:prSet/>
      <dgm:spPr/>
      <dgm:t>
        <a:bodyPr/>
        <a:lstStyle/>
        <a:p>
          <a:endParaRPr lang="en-US"/>
        </a:p>
      </dgm:t>
    </dgm:pt>
    <dgm:pt modelId="{9B42AAB2-7C26-4F9F-A843-2CEDE15826EF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Mid-level plan</a:t>
          </a:r>
        </a:p>
      </dgm:t>
    </dgm:pt>
    <dgm:pt modelId="{528F26BE-7176-407F-A79C-54B0EEF67593}" type="parTrans" cxnId="{66B811E6-71B4-4F9D-849E-B7CB589ABE1B}">
      <dgm:prSet/>
      <dgm:spPr/>
      <dgm:t>
        <a:bodyPr/>
        <a:lstStyle/>
        <a:p>
          <a:endParaRPr lang="en-US"/>
        </a:p>
      </dgm:t>
    </dgm:pt>
    <dgm:pt modelId="{479E02FC-5492-4235-9739-EE87C1A30FFA}" type="sibTrans" cxnId="{66B811E6-71B4-4F9D-849E-B7CB589ABE1B}">
      <dgm:prSet/>
      <dgm:spPr/>
      <dgm:t>
        <a:bodyPr/>
        <a:lstStyle/>
        <a:p>
          <a:endParaRPr lang="en-US"/>
        </a:p>
      </dgm:t>
    </dgm:pt>
    <dgm:pt modelId="{2D0F54A5-3922-400D-AA13-59CF93C1D7CF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Business processes</a:t>
          </a:r>
        </a:p>
        <a:p>
          <a:r>
            <a:rPr lang="en-US" dirty="0"/>
            <a:t>Stakeholders</a:t>
          </a:r>
        </a:p>
        <a:p>
          <a:r>
            <a:rPr lang="en-US" dirty="0"/>
            <a:t>Roles</a:t>
          </a:r>
        </a:p>
        <a:p>
          <a:r>
            <a:rPr lang="en-US" dirty="0"/>
            <a:t>Responsibility</a:t>
          </a:r>
        </a:p>
        <a:p>
          <a:r>
            <a:rPr lang="en-US" dirty="0"/>
            <a:t>Accountability</a:t>
          </a:r>
        </a:p>
      </dgm:t>
    </dgm:pt>
    <dgm:pt modelId="{F0330E01-EC09-4B0F-B310-C6BCF4F29CC6}" type="parTrans" cxnId="{2E845C5E-0AB3-46AA-B60F-4CACA9E2F299}">
      <dgm:prSet/>
      <dgm:spPr/>
      <dgm:t>
        <a:bodyPr/>
        <a:lstStyle/>
        <a:p>
          <a:endParaRPr lang="en-US"/>
        </a:p>
      </dgm:t>
    </dgm:pt>
    <dgm:pt modelId="{65543721-52BC-4EFE-B7F1-81DEB6B1A8E1}" type="sibTrans" cxnId="{2E845C5E-0AB3-46AA-B60F-4CACA9E2F299}">
      <dgm:prSet/>
      <dgm:spPr/>
      <dgm:t>
        <a:bodyPr/>
        <a:lstStyle/>
        <a:p>
          <a:endParaRPr lang="en-US"/>
        </a:p>
      </dgm:t>
    </dgm:pt>
    <dgm:pt modelId="{D9DE273F-194D-4D07-BBAC-2C9236FE080F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Implementation plan</a:t>
          </a:r>
        </a:p>
      </dgm:t>
    </dgm:pt>
    <dgm:pt modelId="{18DBF147-2E3F-4434-97CF-B86407BF714A}" type="parTrans" cxnId="{A4B209F1-EAD2-4580-BE3C-AA74D06735A6}">
      <dgm:prSet/>
      <dgm:spPr/>
      <dgm:t>
        <a:bodyPr/>
        <a:lstStyle/>
        <a:p>
          <a:endParaRPr lang="en-US"/>
        </a:p>
      </dgm:t>
    </dgm:pt>
    <dgm:pt modelId="{63EBFBB0-60C0-4BB7-86A8-7BC11E5889E3}" type="sibTrans" cxnId="{A4B209F1-EAD2-4580-BE3C-AA74D06735A6}">
      <dgm:prSet/>
      <dgm:spPr/>
      <dgm:t>
        <a:bodyPr/>
        <a:lstStyle/>
        <a:p>
          <a:endParaRPr lang="en-US"/>
        </a:p>
      </dgm:t>
    </dgm:pt>
    <dgm:pt modelId="{5E578669-EE1A-496F-8DD3-FC1E0C7A430A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NIST 800-171 controls</a:t>
          </a:r>
        </a:p>
        <a:p>
          <a:r>
            <a:rPr lang="en-US" dirty="0"/>
            <a:t>Systems</a:t>
          </a:r>
        </a:p>
        <a:p>
          <a:r>
            <a:rPr lang="en-US" dirty="0"/>
            <a:t>Procedures</a:t>
          </a:r>
        </a:p>
        <a:p>
          <a:r>
            <a:rPr lang="en-US" dirty="0"/>
            <a:t>Policies</a:t>
          </a:r>
        </a:p>
        <a:p>
          <a:r>
            <a:rPr lang="en-US" dirty="0"/>
            <a:t>Processes</a:t>
          </a:r>
        </a:p>
        <a:p>
          <a:r>
            <a:rPr lang="en-US" dirty="0"/>
            <a:t>Documentation</a:t>
          </a:r>
        </a:p>
        <a:p>
          <a:r>
            <a:rPr lang="en-US" dirty="0"/>
            <a:t>Training</a:t>
          </a:r>
        </a:p>
      </dgm:t>
    </dgm:pt>
    <dgm:pt modelId="{72F4B316-6034-4919-9F54-1F41EA94B5A6}" type="parTrans" cxnId="{5C87D34C-5652-441F-9ECF-9CF187333185}">
      <dgm:prSet/>
      <dgm:spPr/>
      <dgm:t>
        <a:bodyPr/>
        <a:lstStyle/>
        <a:p>
          <a:endParaRPr lang="en-US"/>
        </a:p>
      </dgm:t>
    </dgm:pt>
    <dgm:pt modelId="{F7831F85-0558-4075-B620-454C3AC661F1}" type="sibTrans" cxnId="{5C87D34C-5652-441F-9ECF-9CF187333185}">
      <dgm:prSet/>
      <dgm:spPr/>
      <dgm:t>
        <a:bodyPr/>
        <a:lstStyle/>
        <a:p>
          <a:endParaRPr lang="en-US"/>
        </a:p>
      </dgm:t>
    </dgm:pt>
    <dgm:pt modelId="{E4CAFEAD-A0FC-4A9C-8E6C-618EBE135557}" type="pres">
      <dgm:prSet presAssocID="{2DE508C5-B944-4F51-92F7-9E81F912D617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8077E1D6-2558-49D0-B568-D6699A370BEA}" type="pres">
      <dgm:prSet presAssocID="{D9DE273F-194D-4D07-BBAC-2C9236FE080F}" presName="ChildAccent3" presStyleCnt="0"/>
      <dgm:spPr/>
    </dgm:pt>
    <dgm:pt modelId="{C81C34EB-1627-40B1-8433-85BC08C3557F}" type="pres">
      <dgm:prSet presAssocID="{D9DE273F-194D-4D07-BBAC-2C9236FE080F}" presName="ChildAccent" presStyleLbl="alignImgPlace1" presStyleIdx="0" presStyleCnt="3" custScaleX="247672" custLinFactNeighborX="89573"/>
      <dgm:spPr/>
      <dgm:t>
        <a:bodyPr/>
        <a:lstStyle/>
        <a:p>
          <a:endParaRPr lang="en-US"/>
        </a:p>
      </dgm:t>
    </dgm:pt>
    <dgm:pt modelId="{61F8606B-238F-4C44-B367-BC3B64E2914B}" type="pres">
      <dgm:prSet presAssocID="{D9DE273F-194D-4D07-BBAC-2C9236FE080F}" presName="Child3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4D84F4-9A0D-4539-8634-64FA61A36FB1}" type="pres">
      <dgm:prSet presAssocID="{D9DE273F-194D-4D07-BBAC-2C9236FE080F}" presName="Parent3" presStyleLbl="node1" presStyleIdx="0" presStyleCnt="3" custScaleX="245921" custLinFactNeighborX="90339" custLinFactNeighborY="1880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AFE09D-24D0-4C06-B11B-1BB91C1F8430}" type="pres">
      <dgm:prSet presAssocID="{9B42AAB2-7C26-4F9F-A843-2CEDE15826EF}" presName="ChildAccent2" presStyleCnt="0"/>
      <dgm:spPr/>
    </dgm:pt>
    <dgm:pt modelId="{66E6FAD2-F0F6-4254-9741-927D4FA8B2B7}" type="pres">
      <dgm:prSet presAssocID="{9B42AAB2-7C26-4F9F-A843-2CEDE15826EF}" presName="ChildAccent" presStyleLbl="alignImgPlace1" presStyleIdx="1" presStyleCnt="3" custScaleX="221460" custLinFactNeighborX="-28326" custLinFactNeighborY="-742"/>
      <dgm:spPr/>
      <dgm:t>
        <a:bodyPr/>
        <a:lstStyle/>
        <a:p>
          <a:endParaRPr lang="en-US"/>
        </a:p>
      </dgm:t>
    </dgm:pt>
    <dgm:pt modelId="{1635EC1F-F4C9-4036-9CB3-8E0B692B02DB}" type="pres">
      <dgm:prSet presAssocID="{9B42AAB2-7C26-4F9F-A843-2CEDE15826EF}" presName="Child2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9DDC7-840F-42D0-B942-82DE7B9FCC0F}" type="pres">
      <dgm:prSet presAssocID="{9B42AAB2-7C26-4F9F-A843-2CEDE15826EF}" presName="Parent2" presStyleLbl="node1" presStyleIdx="1" presStyleCnt="3" custScaleX="221460" custLinFactNeighborX="-28326" custLinFactNeighborY="-3858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669E7-F37B-402A-85DA-0CE6B1806217}" type="pres">
      <dgm:prSet presAssocID="{03B603F2-ABF7-45D9-BF4C-E9950347B034}" presName="ChildAccent1" presStyleCnt="0"/>
      <dgm:spPr/>
    </dgm:pt>
    <dgm:pt modelId="{E0E15686-F323-4B39-BD39-3D290AA220EF}" type="pres">
      <dgm:prSet presAssocID="{03B603F2-ABF7-45D9-BF4C-E9950347B034}" presName="ChildAccent" presStyleLbl="alignImgPlace1" presStyleIdx="2" presStyleCnt="3" custScaleX="183518" custLinFactX="-15602" custLinFactNeighborX="-100000" custLinFactNeighborY="-804"/>
      <dgm:spPr/>
      <dgm:t>
        <a:bodyPr/>
        <a:lstStyle/>
        <a:p>
          <a:endParaRPr lang="en-US"/>
        </a:p>
      </dgm:t>
    </dgm:pt>
    <dgm:pt modelId="{FB206285-91D8-42DC-9FB8-ABC4734BF859}" type="pres">
      <dgm:prSet presAssocID="{03B603F2-ABF7-45D9-BF4C-E9950347B034}" presName="Child1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584426-28D9-4AE3-9AEB-9D2E18016168}" type="pres">
      <dgm:prSet presAssocID="{03B603F2-ABF7-45D9-BF4C-E9950347B034}" presName="Parent1" presStyleLbl="node1" presStyleIdx="2" presStyleCnt="3" custScaleX="182157" custLinFactX="-15602" custLinFactNeighborX="-100000" custLinFactNeighborY="-4821">
        <dgm:presLayoutVars>
          <dgm:chMax val="2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D7EE44-AC77-4688-904B-F7A13D7E7700}" srcId="{2DE508C5-B944-4F51-92F7-9E81F912D617}" destId="{03B603F2-ABF7-45D9-BF4C-E9950347B034}" srcOrd="0" destOrd="0" parTransId="{1A6D3CF9-F161-45EA-9189-AE785AAADF8B}" sibTransId="{441A3312-2885-4BAE-89EB-9A0AC614726A}"/>
    <dgm:cxn modelId="{082D138C-B2BC-4A6E-A968-9B1EEF28D8E8}" srcId="{03B603F2-ABF7-45D9-BF4C-E9950347B034}" destId="{3A309568-EFDC-4716-80BF-C6C4EF46587C}" srcOrd="0" destOrd="0" parTransId="{FE00D576-3D97-4597-B943-67CB12FE29F9}" sibTransId="{43D1D7ED-6314-41FF-B051-ECDFDFCC9DAA}"/>
    <dgm:cxn modelId="{1B3BFFC2-BFEC-4347-9E4C-EBCCAD6177AF}" type="presOf" srcId="{2D0F54A5-3922-400D-AA13-59CF93C1D7CF}" destId="{1635EC1F-F4C9-4036-9CB3-8E0B692B02DB}" srcOrd="1" destOrd="0" presId="urn:microsoft.com/office/officeart/2011/layout/InterconnectedBlockProcess"/>
    <dgm:cxn modelId="{A4B209F1-EAD2-4580-BE3C-AA74D06735A6}" srcId="{2DE508C5-B944-4F51-92F7-9E81F912D617}" destId="{D9DE273F-194D-4D07-BBAC-2C9236FE080F}" srcOrd="2" destOrd="0" parTransId="{18DBF147-2E3F-4434-97CF-B86407BF714A}" sibTransId="{63EBFBB0-60C0-4BB7-86A8-7BC11E5889E3}"/>
    <dgm:cxn modelId="{5C87D34C-5652-441F-9ECF-9CF187333185}" srcId="{D9DE273F-194D-4D07-BBAC-2C9236FE080F}" destId="{5E578669-EE1A-496F-8DD3-FC1E0C7A430A}" srcOrd="0" destOrd="0" parTransId="{72F4B316-6034-4919-9F54-1F41EA94B5A6}" sibTransId="{F7831F85-0558-4075-B620-454C3AC661F1}"/>
    <dgm:cxn modelId="{5A9C6C1D-1832-48A8-A651-4C09A0C319D0}" type="presOf" srcId="{2DE508C5-B944-4F51-92F7-9E81F912D617}" destId="{E4CAFEAD-A0FC-4A9C-8E6C-618EBE135557}" srcOrd="0" destOrd="0" presId="urn:microsoft.com/office/officeart/2011/layout/InterconnectedBlockProcess"/>
    <dgm:cxn modelId="{8CFB8C1C-376B-4795-B14E-E9B96250D98A}" type="presOf" srcId="{2D0F54A5-3922-400D-AA13-59CF93C1D7CF}" destId="{66E6FAD2-F0F6-4254-9741-927D4FA8B2B7}" srcOrd="0" destOrd="0" presId="urn:microsoft.com/office/officeart/2011/layout/InterconnectedBlockProcess"/>
    <dgm:cxn modelId="{DF3BF52A-27F4-4886-85D0-35341BFA4B1E}" type="presOf" srcId="{5E578669-EE1A-496F-8DD3-FC1E0C7A430A}" destId="{C81C34EB-1627-40B1-8433-85BC08C3557F}" srcOrd="0" destOrd="0" presId="urn:microsoft.com/office/officeart/2011/layout/InterconnectedBlockProcess"/>
    <dgm:cxn modelId="{254AEE9E-A7FD-48EA-9E38-8D154CBCBDF3}" type="presOf" srcId="{3A309568-EFDC-4716-80BF-C6C4EF46587C}" destId="{FB206285-91D8-42DC-9FB8-ABC4734BF859}" srcOrd="1" destOrd="0" presId="urn:microsoft.com/office/officeart/2011/layout/InterconnectedBlockProcess"/>
    <dgm:cxn modelId="{2E845C5E-0AB3-46AA-B60F-4CACA9E2F299}" srcId="{9B42AAB2-7C26-4F9F-A843-2CEDE15826EF}" destId="{2D0F54A5-3922-400D-AA13-59CF93C1D7CF}" srcOrd="0" destOrd="0" parTransId="{F0330E01-EC09-4B0F-B310-C6BCF4F29CC6}" sibTransId="{65543721-52BC-4EFE-B7F1-81DEB6B1A8E1}"/>
    <dgm:cxn modelId="{819748AA-9D87-4046-9151-C108707E5D94}" type="presOf" srcId="{3A309568-EFDC-4716-80BF-C6C4EF46587C}" destId="{E0E15686-F323-4B39-BD39-3D290AA220EF}" srcOrd="0" destOrd="0" presId="urn:microsoft.com/office/officeart/2011/layout/InterconnectedBlockProcess"/>
    <dgm:cxn modelId="{E233422C-5EE9-4812-8DE8-05614B3230FD}" type="presOf" srcId="{9B42AAB2-7C26-4F9F-A843-2CEDE15826EF}" destId="{A9D9DDC7-840F-42D0-B942-82DE7B9FCC0F}" srcOrd="0" destOrd="0" presId="urn:microsoft.com/office/officeart/2011/layout/InterconnectedBlockProcess"/>
    <dgm:cxn modelId="{463897C2-E4EC-4954-88F0-682B5E77B6B8}" type="presOf" srcId="{03B603F2-ABF7-45D9-BF4C-E9950347B034}" destId="{96584426-28D9-4AE3-9AEB-9D2E18016168}" srcOrd="0" destOrd="0" presId="urn:microsoft.com/office/officeart/2011/layout/InterconnectedBlockProcess"/>
    <dgm:cxn modelId="{66B811E6-71B4-4F9D-849E-B7CB589ABE1B}" srcId="{2DE508C5-B944-4F51-92F7-9E81F912D617}" destId="{9B42AAB2-7C26-4F9F-A843-2CEDE15826EF}" srcOrd="1" destOrd="0" parTransId="{528F26BE-7176-407F-A79C-54B0EEF67593}" sibTransId="{479E02FC-5492-4235-9739-EE87C1A30FFA}"/>
    <dgm:cxn modelId="{8B488688-525D-4533-A604-40D6E1B0D18A}" type="presOf" srcId="{D9DE273F-194D-4D07-BBAC-2C9236FE080F}" destId="{524D84F4-9A0D-4539-8634-64FA61A36FB1}" srcOrd="0" destOrd="0" presId="urn:microsoft.com/office/officeart/2011/layout/InterconnectedBlockProcess"/>
    <dgm:cxn modelId="{D32C68D6-7A7C-45B2-A03F-A9F423141697}" type="presOf" srcId="{5E578669-EE1A-496F-8DD3-FC1E0C7A430A}" destId="{61F8606B-238F-4C44-B367-BC3B64E2914B}" srcOrd="1" destOrd="0" presId="urn:microsoft.com/office/officeart/2011/layout/InterconnectedBlockProcess"/>
    <dgm:cxn modelId="{DAE10CC9-F280-44E6-A48E-63999674FF4D}" type="presParOf" srcId="{E4CAFEAD-A0FC-4A9C-8E6C-618EBE135557}" destId="{8077E1D6-2558-49D0-B568-D6699A370BEA}" srcOrd="0" destOrd="0" presId="urn:microsoft.com/office/officeart/2011/layout/InterconnectedBlockProcess"/>
    <dgm:cxn modelId="{D4A76D1D-27D7-42A7-8413-6BE9D4126DE5}" type="presParOf" srcId="{8077E1D6-2558-49D0-B568-D6699A370BEA}" destId="{C81C34EB-1627-40B1-8433-85BC08C3557F}" srcOrd="0" destOrd="0" presId="urn:microsoft.com/office/officeart/2011/layout/InterconnectedBlockProcess"/>
    <dgm:cxn modelId="{A29168CB-A661-4F9C-816F-120714F5E743}" type="presParOf" srcId="{E4CAFEAD-A0FC-4A9C-8E6C-618EBE135557}" destId="{61F8606B-238F-4C44-B367-BC3B64E2914B}" srcOrd="1" destOrd="0" presId="urn:microsoft.com/office/officeart/2011/layout/InterconnectedBlockProcess"/>
    <dgm:cxn modelId="{1FB6D7E3-A86E-4BA6-A1FA-69BCDC90ECFD}" type="presParOf" srcId="{E4CAFEAD-A0FC-4A9C-8E6C-618EBE135557}" destId="{524D84F4-9A0D-4539-8634-64FA61A36FB1}" srcOrd="2" destOrd="0" presId="urn:microsoft.com/office/officeart/2011/layout/InterconnectedBlockProcess"/>
    <dgm:cxn modelId="{0531ACAC-1F51-4E31-B26B-C2910315F4A6}" type="presParOf" srcId="{E4CAFEAD-A0FC-4A9C-8E6C-618EBE135557}" destId="{0EAFE09D-24D0-4C06-B11B-1BB91C1F8430}" srcOrd="3" destOrd="0" presId="urn:microsoft.com/office/officeart/2011/layout/InterconnectedBlockProcess"/>
    <dgm:cxn modelId="{A729C672-702C-420D-8A9D-B52F449E834A}" type="presParOf" srcId="{0EAFE09D-24D0-4C06-B11B-1BB91C1F8430}" destId="{66E6FAD2-F0F6-4254-9741-927D4FA8B2B7}" srcOrd="0" destOrd="0" presId="urn:microsoft.com/office/officeart/2011/layout/InterconnectedBlockProcess"/>
    <dgm:cxn modelId="{76A3CC5E-D8CB-4A18-8B22-A3A22D90B916}" type="presParOf" srcId="{E4CAFEAD-A0FC-4A9C-8E6C-618EBE135557}" destId="{1635EC1F-F4C9-4036-9CB3-8E0B692B02DB}" srcOrd="4" destOrd="0" presId="urn:microsoft.com/office/officeart/2011/layout/InterconnectedBlockProcess"/>
    <dgm:cxn modelId="{1308BA2B-E7A1-46B1-B0DE-98EDC18BFC39}" type="presParOf" srcId="{E4CAFEAD-A0FC-4A9C-8E6C-618EBE135557}" destId="{A9D9DDC7-840F-42D0-B942-82DE7B9FCC0F}" srcOrd="5" destOrd="0" presId="urn:microsoft.com/office/officeart/2011/layout/InterconnectedBlockProcess"/>
    <dgm:cxn modelId="{EA83E05E-552D-4D81-B948-2DF63516E14E}" type="presParOf" srcId="{E4CAFEAD-A0FC-4A9C-8E6C-618EBE135557}" destId="{1CF669E7-F37B-402A-85DA-0CE6B1806217}" srcOrd="6" destOrd="0" presId="urn:microsoft.com/office/officeart/2011/layout/InterconnectedBlockProcess"/>
    <dgm:cxn modelId="{F7E0F20B-09B4-4A17-AA4F-4B0A2B51A5BE}" type="presParOf" srcId="{1CF669E7-F37B-402A-85DA-0CE6B1806217}" destId="{E0E15686-F323-4B39-BD39-3D290AA220EF}" srcOrd="0" destOrd="0" presId="urn:microsoft.com/office/officeart/2011/layout/InterconnectedBlockProcess"/>
    <dgm:cxn modelId="{23698DA6-68FD-4985-9D32-EDABF7A15FB1}" type="presParOf" srcId="{E4CAFEAD-A0FC-4A9C-8E6C-618EBE135557}" destId="{FB206285-91D8-42DC-9FB8-ABC4734BF859}" srcOrd="7" destOrd="0" presId="urn:microsoft.com/office/officeart/2011/layout/InterconnectedBlockProcess"/>
    <dgm:cxn modelId="{BEA5EB39-52C6-4A2D-AEAE-F1D38F4CDB7F}" type="presParOf" srcId="{E4CAFEAD-A0FC-4A9C-8E6C-618EBE135557}" destId="{96584426-28D9-4AE3-9AEB-9D2E18016168}" srcOrd="8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75988C8-4FB8-4834-B701-AC183FA1375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38065E-D00B-4906-B717-1348252778B7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Contract &amp; DUA</a:t>
          </a:r>
        </a:p>
      </dgm:t>
    </dgm:pt>
    <dgm:pt modelId="{4C08D17F-6A88-4922-B2F8-5AFAFBEC7CD8}" type="parTrans" cxnId="{BAFB5C3A-8E8A-4A09-9CF8-7A568957ED87}">
      <dgm:prSet/>
      <dgm:spPr/>
      <dgm:t>
        <a:bodyPr/>
        <a:lstStyle/>
        <a:p>
          <a:endParaRPr lang="en-US"/>
        </a:p>
      </dgm:t>
    </dgm:pt>
    <dgm:pt modelId="{42F92267-281E-4FCF-B892-6291C6BCE9A8}" type="sibTrans" cxnId="{BAFB5C3A-8E8A-4A09-9CF8-7A568957ED87}">
      <dgm:prSet/>
      <dgm:spPr/>
      <dgm:t>
        <a:bodyPr/>
        <a:lstStyle/>
        <a:p>
          <a:endParaRPr lang="en-US"/>
        </a:p>
      </dgm:t>
    </dgm:pt>
    <dgm:pt modelId="{DD9D1FA3-62AB-4DD4-AAED-797FB8D48C92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CUI clause</a:t>
          </a:r>
        </a:p>
      </dgm:t>
    </dgm:pt>
    <dgm:pt modelId="{FC0C9112-1859-4EBC-9794-9015E272F07F}" type="parTrans" cxnId="{71776DF2-7C4C-429C-9C96-7EA478FFEAF8}">
      <dgm:prSet/>
      <dgm:spPr/>
      <dgm:t>
        <a:bodyPr/>
        <a:lstStyle/>
        <a:p>
          <a:endParaRPr lang="en-US"/>
        </a:p>
      </dgm:t>
    </dgm:pt>
    <dgm:pt modelId="{05AD48FE-EEA8-4313-B396-7B2ACE4850C2}" type="sibTrans" cxnId="{71776DF2-7C4C-429C-9C96-7EA478FFEAF8}">
      <dgm:prSet/>
      <dgm:spPr/>
      <dgm:t>
        <a:bodyPr/>
        <a:lstStyle/>
        <a:p>
          <a:endParaRPr lang="en-US"/>
        </a:p>
      </dgm:t>
    </dgm:pt>
    <dgm:pt modelId="{0FCC86D0-848F-4797-BC6C-2368A11358C3}">
      <dgm:prSet phldrT="[Text]"/>
      <dgm:spPr/>
      <dgm:t>
        <a:bodyPr/>
        <a:lstStyle/>
        <a:p>
          <a:r>
            <a:rPr lang="en-US" dirty="0"/>
            <a:t>Data classification</a:t>
          </a:r>
        </a:p>
      </dgm:t>
    </dgm:pt>
    <dgm:pt modelId="{339FA1E6-4F49-4B85-9773-C6E66121A45D}" type="parTrans" cxnId="{B71335B4-A97D-4D92-B4AD-EB7884B3715B}">
      <dgm:prSet/>
      <dgm:spPr/>
      <dgm:t>
        <a:bodyPr/>
        <a:lstStyle/>
        <a:p>
          <a:endParaRPr lang="en-US"/>
        </a:p>
      </dgm:t>
    </dgm:pt>
    <dgm:pt modelId="{5428A754-D1B6-47B3-914C-0D3370EF9EA9}" type="sibTrans" cxnId="{B71335B4-A97D-4D92-B4AD-EB7884B3715B}">
      <dgm:prSet/>
      <dgm:spPr/>
      <dgm:t>
        <a:bodyPr/>
        <a:lstStyle/>
        <a:p>
          <a:endParaRPr lang="en-US"/>
        </a:p>
      </dgm:t>
    </dgm:pt>
    <dgm:pt modelId="{2AB8B65F-A28A-43AC-8D42-881555975693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NARA site</a:t>
          </a:r>
        </a:p>
      </dgm:t>
    </dgm:pt>
    <dgm:pt modelId="{699A5F0D-038D-4C0D-B525-A2B3D3FDE347}" type="parTrans" cxnId="{AB134FB5-7146-4D3C-A9DD-423C245B98A3}">
      <dgm:prSet/>
      <dgm:spPr/>
      <dgm:t>
        <a:bodyPr/>
        <a:lstStyle/>
        <a:p>
          <a:endParaRPr lang="en-US"/>
        </a:p>
      </dgm:t>
    </dgm:pt>
    <dgm:pt modelId="{081DECC2-730D-4077-B45A-FBC9985896FB}" type="sibTrans" cxnId="{AB134FB5-7146-4D3C-A9DD-423C245B98A3}">
      <dgm:prSet/>
      <dgm:spPr/>
      <dgm:t>
        <a:bodyPr/>
        <a:lstStyle/>
        <a:p>
          <a:endParaRPr lang="en-US"/>
        </a:p>
      </dgm:t>
    </dgm:pt>
    <dgm:pt modelId="{5D4F4FE8-AB99-44BC-80DE-87346CEA21F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Research project implementation</a:t>
          </a:r>
        </a:p>
      </dgm:t>
    </dgm:pt>
    <dgm:pt modelId="{B90ADF07-EFDB-4DEF-A827-8DB436943D44}" type="parTrans" cxnId="{97BF8675-FE3E-438C-88BA-878120FC6CFF}">
      <dgm:prSet/>
      <dgm:spPr/>
      <dgm:t>
        <a:bodyPr/>
        <a:lstStyle/>
        <a:p>
          <a:endParaRPr lang="en-US"/>
        </a:p>
      </dgm:t>
    </dgm:pt>
    <dgm:pt modelId="{73AB2947-99D8-43CC-AFCC-9E293A2DA4B4}" type="sibTrans" cxnId="{97BF8675-FE3E-438C-88BA-878120FC6CFF}">
      <dgm:prSet/>
      <dgm:spPr/>
      <dgm:t>
        <a:bodyPr/>
        <a:lstStyle/>
        <a:p>
          <a:endParaRPr lang="en-US"/>
        </a:p>
      </dgm:t>
    </dgm:pt>
    <dgm:pt modelId="{65DB63B5-E0CF-4F43-ADEA-5B988DA205D1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Use compliant system</a:t>
          </a:r>
        </a:p>
      </dgm:t>
    </dgm:pt>
    <dgm:pt modelId="{2528BAD4-207F-4518-802A-34C8F708D403}" type="parTrans" cxnId="{6325DA55-DFA6-4E64-B9A9-1E6C58B42749}">
      <dgm:prSet/>
      <dgm:spPr/>
      <dgm:t>
        <a:bodyPr/>
        <a:lstStyle/>
        <a:p>
          <a:endParaRPr lang="en-US"/>
        </a:p>
      </dgm:t>
    </dgm:pt>
    <dgm:pt modelId="{8BB1CAE6-EB19-4FEC-8CB8-DEC0616A6236}" type="sibTrans" cxnId="{6325DA55-DFA6-4E64-B9A9-1E6C58B42749}">
      <dgm:prSet/>
      <dgm:spPr/>
      <dgm:t>
        <a:bodyPr/>
        <a:lstStyle/>
        <a:p>
          <a:endParaRPr lang="en-US"/>
        </a:p>
      </dgm:t>
    </dgm:pt>
    <dgm:pt modelId="{13D64C84-87AB-4167-BA30-C5EA844CC1F3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Researchers</a:t>
          </a:r>
        </a:p>
      </dgm:t>
    </dgm:pt>
    <dgm:pt modelId="{6A11AA55-858A-4B95-92C7-43253F038534}" type="parTrans" cxnId="{05045AFA-EB9D-44FE-B0B9-085B9DCA603C}">
      <dgm:prSet/>
      <dgm:spPr/>
      <dgm:t>
        <a:bodyPr/>
        <a:lstStyle/>
        <a:p>
          <a:endParaRPr lang="en-US"/>
        </a:p>
      </dgm:t>
    </dgm:pt>
    <dgm:pt modelId="{32DAC699-AB19-4093-8DB2-63E99E889250}" type="sibTrans" cxnId="{05045AFA-EB9D-44FE-B0B9-085B9DCA603C}">
      <dgm:prSet/>
      <dgm:spPr/>
      <dgm:t>
        <a:bodyPr/>
        <a:lstStyle/>
        <a:p>
          <a:endParaRPr lang="en-US"/>
        </a:p>
      </dgm:t>
    </dgm:pt>
    <dgm:pt modelId="{870E64C7-ECAC-4B2F-B0A3-D9C7F3443F31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Security</a:t>
          </a:r>
        </a:p>
      </dgm:t>
    </dgm:pt>
    <dgm:pt modelId="{F53C3654-775D-4074-8644-D03C7625641A}" type="parTrans" cxnId="{2B4B02E3-6B98-4A71-86D7-581B721B66C8}">
      <dgm:prSet/>
      <dgm:spPr/>
      <dgm:t>
        <a:bodyPr/>
        <a:lstStyle/>
        <a:p>
          <a:endParaRPr lang="en-US"/>
        </a:p>
      </dgm:t>
    </dgm:pt>
    <dgm:pt modelId="{D052AF21-54C7-420F-9A56-57CD677B8215}" type="sibTrans" cxnId="{2B4B02E3-6B98-4A71-86D7-581B721B66C8}">
      <dgm:prSet/>
      <dgm:spPr/>
      <dgm:t>
        <a:bodyPr/>
        <a:lstStyle/>
        <a:p>
          <a:endParaRPr lang="en-US"/>
        </a:p>
      </dgm:t>
    </dgm:pt>
    <dgm:pt modelId="{D9087181-C1CF-4196-9A08-DD194ED4A0A5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Participant training</a:t>
          </a:r>
        </a:p>
      </dgm:t>
    </dgm:pt>
    <dgm:pt modelId="{4128E829-2DAB-4229-BFC3-3977A4A3F2A2}" type="parTrans" cxnId="{D6275484-B010-468D-A128-89F272D00042}">
      <dgm:prSet/>
      <dgm:spPr/>
      <dgm:t>
        <a:bodyPr/>
        <a:lstStyle/>
        <a:p>
          <a:endParaRPr lang="en-US"/>
        </a:p>
      </dgm:t>
    </dgm:pt>
    <dgm:pt modelId="{6579B3B3-7729-411F-9CE3-72A6B4729984}" type="sibTrans" cxnId="{D6275484-B010-468D-A128-89F272D00042}">
      <dgm:prSet/>
      <dgm:spPr/>
      <dgm:t>
        <a:bodyPr/>
        <a:lstStyle/>
        <a:p>
          <a:endParaRPr lang="en-US"/>
        </a:p>
      </dgm:t>
    </dgm:pt>
    <dgm:pt modelId="{588A9DE6-5FEF-4BBD-87BB-606ECDF311FD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Project monitoring</a:t>
          </a:r>
        </a:p>
      </dgm:t>
    </dgm:pt>
    <dgm:pt modelId="{4A082A78-78E1-45BE-9400-6BE8E0D88665}" type="parTrans" cxnId="{0C6C4BF6-C718-4A48-B205-CCD84CEB86D5}">
      <dgm:prSet/>
      <dgm:spPr/>
      <dgm:t>
        <a:bodyPr/>
        <a:lstStyle/>
        <a:p>
          <a:endParaRPr lang="en-US"/>
        </a:p>
      </dgm:t>
    </dgm:pt>
    <dgm:pt modelId="{DD3947E1-65C2-4B96-A2F4-3B55F8B1AD83}" type="sibTrans" cxnId="{0C6C4BF6-C718-4A48-B205-CCD84CEB86D5}">
      <dgm:prSet/>
      <dgm:spPr/>
      <dgm:t>
        <a:bodyPr/>
        <a:lstStyle/>
        <a:p>
          <a:endParaRPr lang="en-US"/>
        </a:p>
      </dgm:t>
    </dgm:pt>
    <dgm:pt modelId="{04D400D4-63E6-4FA8-B0EC-01F06BDF4C8D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Explore workflow</a:t>
          </a:r>
        </a:p>
      </dgm:t>
    </dgm:pt>
    <dgm:pt modelId="{CC148E3E-F958-4F89-87C0-7DFD79BED886}" type="parTrans" cxnId="{0E854133-7977-476F-A6D6-508280E77C00}">
      <dgm:prSet/>
      <dgm:spPr/>
      <dgm:t>
        <a:bodyPr/>
        <a:lstStyle/>
        <a:p>
          <a:endParaRPr lang="en-US"/>
        </a:p>
      </dgm:t>
    </dgm:pt>
    <dgm:pt modelId="{84125EB3-D0AA-4F02-847B-C4F7F1815ED0}" type="sibTrans" cxnId="{0E854133-7977-476F-A6D6-508280E77C00}">
      <dgm:prSet/>
      <dgm:spPr/>
      <dgm:t>
        <a:bodyPr/>
        <a:lstStyle/>
        <a:p>
          <a:endParaRPr lang="en-US"/>
        </a:p>
      </dgm:t>
    </dgm:pt>
    <dgm:pt modelId="{CD71C461-6F93-4462-8799-7E3E6AFB9DAD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Privacy</a:t>
          </a:r>
        </a:p>
      </dgm:t>
    </dgm:pt>
    <dgm:pt modelId="{422B749E-BEB9-45A0-A7B7-25DBF7DB93DD}" type="parTrans" cxnId="{4C052024-992B-4834-9971-5FE54C395C1E}">
      <dgm:prSet/>
      <dgm:spPr/>
      <dgm:t>
        <a:bodyPr/>
        <a:lstStyle/>
        <a:p>
          <a:endParaRPr lang="en-US"/>
        </a:p>
      </dgm:t>
    </dgm:pt>
    <dgm:pt modelId="{A21A3EE8-59F5-4FDA-B777-C78AF4CC5F4B}" type="sibTrans" cxnId="{4C052024-992B-4834-9971-5FE54C395C1E}">
      <dgm:prSet/>
      <dgm:spPr/>
      <dgm:t>
        <a:bodyPr/>
        <a:lstStyle/>
        <a:p>
          <a:endParaRPr lang="en-US"/>
        </a:p>
      </dgm:t>
    </dgm:pt>
    <dgm:pt modelId="{B86E70A2-8CF0-4E12-A5CD-BB049ADFA6E8}" type="pres">
      <dgm:prSet presAssocID="{F75988C8-4FB8-4834-B701-AC183FA1375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0D4690-0F70-43A2-B060-8533F0D7F821}" type="pres">
      <dgm:prSet presAssocID="{B038065E-D00B-4906-B717-1348252778B7}" presName="composite" presStyleCnt="0"/>
      <dgm:spPr/>
    </dgm:pt>
    <dgm:pt modelId="{6A2C86EA-FAD2-40C1-AA1E-8AC2382455E1}" type="pres">
      <dgm:prSet presAssocID="{B038065E-D00B-4906-B717-1348252778B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A1C4C-990F-4AFC-B63D-EC11E197A1D0}" type="pres">
      <dgm:prSet presAssocID="{B038065E-D00B-4906-B717-1348252778B7}" presName="parSh" presStyleLbl="node1" presStyleIdx="0" presStyleCnt="3"/>
      <dgm:spPr/>
      <dgm:t>
        <a:bodyPr/>
        <a:lstStyle/>
        <a:p>
          <a:endParaRPr lang="en-US"/>
        </a:p>
      </dgm:t>
    </dgm:pt>
    <dgm:pt modelId="{A2F7720E-5DE7-45FC-B5B6-48602BAAD64D}" type="pres">
      <dgm:prSet presAssocID="{B038065E-D00B-4906-B717-1348252778B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6D6D4-B2D4-4E01-BC51-781EF1D68796}" type="pres">
      <dgm:prSet presAssocID="{42F92267-281E-4FCF-B892-6291C6BCE9A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7D873BB-AED7-4B0C-A62D-E4EC5AEFC9B9}" type="pres">
      <dgm:prSet presAssocID="{42F92267-281E-4FCF-B892-6291C6BCE9A8}" presName="connTx" presStyleLbl="sibTrans2D1" presStyleIdx="0" presStyleCnt="2"/>
      <dgm:spPr/>
      <dgm:t>
        <a:bodyPr/>
        <a:lstStyle/>
        <a:p>
          <a:endParaRPr lang="en-US"/>
        </a:p>
      </dgm:t>
    </dgm:pt>
    <dgm:pt modelId="{C20BC72C-EED3-439C-8689-9A0B5E422377}" type="pres">
      <dgm:prSet presAssocID="{0FCC86D0-848F-4797-BC6C-2368A11358C3}" presName="composite" presStyleCnt="0"/>
      <dgm:spPr/>
    </dgm:pt>
    <dgm:pt modelId="{24B86BA4-B8B1-4E53-9E1E-88D0393417F3}" type="pres">
      <dgm:prSet presAssocID="{0FCC86D0-848F-4797-BC6C-2368A11358C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17E27F-5BFF-44DE-9109-26A23FF8D434}" type="pres">
      <dgm:prSet presAssocID="{0FCC86D0-848F-4797-BC6C-2368A11358C3}" presName="parSh" presStyleLbl="node1" presStyleIdx="1" presStyleCnt="3"/>
      <dgm:spPr/>
      <dgm:t>
        <a:bodyPr/>
        <a:lstStyle/>
        <a:p>
          <a:endParaRPr lang="en-US"/>
        </a:p>
      </dgm:t>
    </dgm:pt>
    <dgm:pt modelId="{4369417F-3338-4634-B986-4766AC9366CE}" type="pres">
      <dgm:prSet presAssocID="{0FCC86D0-848F-4797-BC6C-2368A11358C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1CF165-1189-441C-BC3C-DAF999B3A8AA}" type="pres">
      <dgm:prSet presAssocID="{5428A754-D1B6-47B3-914C-0D3370EF9EA9}" presName="sibTrans" presStyleLbl="sibTrans2D1" presStyleIdx="1" presStyleCnt="2"/>
      <dgm:spPr/>
      <dgm:t>
        <a:bodyPr/>
        <a:lstStyle/>
        <a:p>
          <a:endParaRPr lang="en-US"/>
        </a:p>
      </dgm:t>
    </dgm:pt>
    <dgm:pt modelId="{2E63B3EB-6D71-4750-A387-2B6524274099}" type="pres">
      <dgm:prSet presAssocID="{5428A754-D1B6-47B3-914C-0D3370EF9EA9}" presName="connTx" presStyleLbl="sibTrans2D1" presStyleIdx="1" presStyleCnt="2"/>
      <dgm:spPr/>
      <dgm:t>
        <a:bodyPr/>
        <a:lstStyle/>
        <a:p>
          <a:endParaRPr lang="en-US"/>
        </a:p>
      </dgm:t>
    </dgm:pt>
    <dgm:pt modelId="{50AC543D-7167-4424-81D8-84086C4AB055}" type="pres">
      <dgm:prSet presAssocID="{5D4F4FE8-AB99-44BC-80DE-87346CEA21F5}" presName="composite" presStyleCnt="0"/>
      <dgm:spPr/>
    </dgm:pt>
    <dgm:pt modelId="{A4F41AAD-095D-4E68-ACBF-48CFC59E746B}" type="pres">
      <dgm:prSet presAssocID="{5D4F4FE8-AB99-44BC-80DE-87346CEA21F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F72DA1-3E4B-4520-B22A-C6181256119A}" type="pres">
      <dgm:prSet presAssocID="{5D4F4FE8-AB99-44BC-80DE-87346CEA21F5}" presName="parSh" presStyleLbl="node1" presStyleIdx="2" presStyleCnt="3"/>
      <dgm:spPr/>
      <dgm:t>
        <a:bodyPr/>
        <a:lstStyle/>
        <a:p>
          <a:endParaRPr lang="en-US"/>
        </a:p>
      </dgm:t>
    </dgm:pt>
    <dgm:pt modelId="{1E980066-90FA-4606-855A-2D1B9078F540}" type="pres">
      <dgm:prSet presAssocID="{5D4F4FE8-AB99-44BC-80DE-87346CEA21F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03FF92-854B-4AFB-807B-9DBC2822EB9D}" type="presOf" srcId="{DD9D1FA3-62AB-4DD4-AAED-797FB8D48C92}" destId="{A2F7720E-5DE7-45FC-B5B6-48602BAAD64D}" srcOrd="0" destOrd="0" presId="urn:microsoft.com/office/officeart/2005/8/layout/process3"/>
    <dgm:cxn modelId="{A164FB16-AA4D-4F32-A690-AA0CBDD392AB}" type="presOf" srcId="{0FCC86D0-848F-4797-BC6C-2368A11358C3}" destId="{24B86BA4-B8B1-4E53-9E1E-88D0393417F3}" srcOrd="0" destOrd="0" presId="urn:microsoft.com/office/officeart/2005/8/layout/process3"/>
    <dgm:cxn modelId="{FC01F273-2776-4CD1-9679-BAF6C91AB93D}" type="presOf" srcId="{5428A754-D1B6-47B3-914C-0D3370EF9EA9}" destId="{2E63B3EB-6D71-4750-A387-2B6524274099}" srcOrd="1" destOrd="0" presId="urn:microsoft.com/office/officeart/2005/8/layout/process3"/>
    <dgm:cxn modelId="{BAFB5C3A-8E8A-4A09-9CF8-7A568957ED87}" srcId="{F75988C8-4FB8-4834-B701-AC183FA13750}" destId="{B038065E-D00B-4906-B717-1348252778B7}" srcOrd="0" destOrd="0" parTransId="{4C08D17F-6A88-4922-B2F8-5AFAFBEC7CD8}" sibTransId="{42F92267-281E-4FCF-B892-6291C6BCE9A8}"/>
    <dgm:cxn modelId="{0DAEB524-AC75-4AA9-B4CE-EB6EA5743C43}" type="presOf" srcId="{B038065E-D00B-4906-B717-1348252778B7}" destId="{6A2C86EA-FAD2-40C1-AA1E-8AC2382455E1}" srcOrd="0" destOrd="0" presId="urn:microsoft.com/office/officeart/2005/8/layout/process3"/>
    <dgm:cxn modelId="{69C4120C-B71F-4904-8198-372079778E5F}" type="presOf" srcId="{5D4F4FE8-AB99-44BC-80DE-87346CEA21F5}" destId="{A4F41AAD-095D-4E68-ACBF-48CFC59E746B}" srcOrd="0" destOrd="0" presId="urn:microsoft.com/office/officeart/2005/8/layout/process3"/>
    <dgm:cxn modelId="{01C6AB1B-81EC-412F-9A63-3526255C33DE}" type="presOf" srcId="{42F92267-281E-4FCF-B892-6291C6BCE9A8}" destId="{9246D6D4-B2D4-4E01-BC51-781EF1D68796}" srcOrd="0" destOrd="0" presId="urn:microsoft.com/office/officeart/2005/8/layout/process3"/>
    <dgm:cxn modelId="{3B84A901-38FF-4882-B0C0-89AF6496EF37}" type="presOf" srcId="{0FCC86D0-848F-4797-BC6C-2368A11358C3}" destId="{7917E27F-5BFF-44DE-9109-26A23FF8D434}" srcOrd="1" destOrd="0" presId="urn:microsoft.com/office/officeart/2005/8/layout/process3"/>
    <dgm:cxn modelId="{0E854133-7977-476F-A6D6-508280E77C00}" srcId="{0FCC86D0-848F-4797-BC6C-2368A11358C3}" destId="{04D400D4-63E6-4FA8-B0EC-01F06BDF4C8D}" srcOrd="1" destOrd="0" parTransId="{CC148E3E-F958-4F89-87C0-7DFD79BED886}" sibTransId="{84125EB3-D0AA-4F02-847B-C4F7F1815ED0}"/>
    <dgm:cxn modelId="{59F36CC7-A9C9-462B-B201-EB64216703C6}" type="presOf" srcId="{5428A754-D1B6-47B3-914C-0D3370EF9EA9}" destId="{981CF165-1189-441C-BC3C-DAF999B3A8AA}" srcOrd="0" destOrd="0" presId="urn:microsoft.com/office/officeart/2005/8/layout/process3"/>
    <dgm:cxn modelId="{2FC81C62-FD39-476A-9144-B3187F2A761A}" type="presOf" srcId="{F75988C8-4FB8-4834-B701-AC183FA13750}" destId="{B86E70A2-8CF0-4E12-A5CD-BB049ADFA6E8}" srcOrd="0" destOrd="0" presId="urn:microsoft.com/office/officeart/2005/8/layout/process3"/>
    <dgm:cxn modelId="{4C052024-992B-4834-9971-5FE54C395C1E}" srcId="{04D400D4-63E6-4FA8-B0EC-01F06BDF4C8D}" destId="{CD71C461-6F93-4462-8799-7E3E6AFB9DAD}" srcOrd="2" destOrd="0" parTransId="{422B749E-BEB9-45A0-A7B7-25DBF7DB93DD}" sibTransId="{A21A3EE8-59F5-4FDA-B777-C78AF4CC5F4B}"/>
    <dgm:cxn modelId="{D6275484-B010-468D-A128-89F272D00042}" srcId="{5D4F4FE8-AB99-44BC-80DE-87346CEA21F5}" destId="{D9087181-C1CF-4196-9A08-DD194ED4A0A5}" srcOrd="1" destOrd="0" parTransId="{4128E829-2DAB-4229-BFC3-3977A4A3F2A2}" sibTransId="{6579B3B3-7729-411F-9CE3-72A6B4729984}"/>
    <dgm:cxn modelId="{97BF8675-FE3E-438C-88BA-878120FC6CFF}" srcId="{F75988C8-4FB8-4834-B701-AC183FA13750}" destId="{5D4F4FE8-AB99-44BC-80DE-87346CEA21F5}" srcOrd="2" destOrd="0" parTransId="{B90ADF07-EFDB-4DEF-A827-8DB436943D44}" sibTransId="{73AB2947-99D8-43CC-AFCC-9E293A2DA4B4}"/>
    <dgm:cxn modelId="{2F237994-6E5F-4B8F-AF35-E00C3B7978A7}" type="presOf" srcId="{13D64C84-87AB-4167-BA30-C5EA844CC1F3}" destId="{4369417F-3338-4634-B986-4766AC9366CE}" srcOrd="0" destOrd="2" presId="urn:microsoft.com/office/officeart/2005/8/layout/process3"/>
    <dgm:cxn modelId="{06282C00-F80F-4684-AC2A-6C726E61C2DD}" type="presOf" srcId="{CD71C461-6F93-4462-8799-7E3E6AFB9DAD}" destId="{4369417F-3338-4634-B986-4766AC9366CE}" srcOrd="0" destOrd="4" presId="urn:microsoft.com/office/officeart/2005/8/layout/process3"/>
    <dgm:cxn modelId="{0C6C4BF6-C718-4A48-B205-CCD84CEB86D5}" srcId="{5D4F4FE8-AB99-44BC-80DE-87346CEA21F5}" destId="{588A9DE6-5FEF-4BBD-87BB-606ECDF311FD}" srcOrd="2" destOrd="0" parTransId="{4A082A78-78E1-45BE-9400-6BE8E0D88665}" sibTransId="{DD3947E1-65C2-4B96-A2F4-3B55F8B1AD83}"/>
    <dgm:cxn modelId="{05045AFA-EB9D-44FE-B0B9-085B9DCA603C}" srcId="{04D400D4-63E6-4FA8-B0EC-01F06BDF4C8D}" destId="{13D64C84-87AB-4167-BA30-C5EA844CC1F3}" srcOrd="0" destOrd="0" parTransId="{6A11AA55-858A-4B95-92C7-43253F038534}" sibTransId="{32DAC699-AB19-4093-8DB2-63E99E889250}"/>
    <dgm:cxn modelId="{A2BBC9EF-B449-43AD-9881-882500F56B50}" type="presOf" srcId="{5D4F4FE8-AB99-44BC-80DE-87346CEA21F5}" destId="{88F72DA1-3E4B-4520-B22A-C6181256119A}" srcOrd="1" destOrd="0" presId="urn:microsoft.com/office/officeart/2005/8/layout/process3"/>
    <dgm:cxn modelId="{4CF6E24C-0855-45A2-B9DF-69326C7241EF}" type="presOf" srcId="{2AB8B65F-A28A-43AC-8D42-881555975693}" destId="{4369417F-3338-4634-B986-4766AC9366CE}" srcOrd="0" destOrd="0" presId="urn:microsoft.com/office/officeart/2005/8/layout/process3"/>
    <dgm:cxn modelId="{F7B77670-1393-40B6-B901-989D8E97127A}" type="presOf" srcId="{D9087181-C1CF-4196-9A08-DD194ED4A0A5}" destId="{1E980066-90FA-4606-855A-2D1B9078F540}" srcOrd="0" destOrd="1" presId="urn:microsoft.com/office/officeart/2005/8/layout/process3"/>
    <dgm:cxn modelId="{4049C089-0414-4680-862E-617824A24976}" type="presOf" srcId="{870E64C7-ECAC-4B2F-B0A3-D9C7F3443F31}" destId="{4369417F-3338-4634-B986-4766AC9366CE}" srcOrd="0" destOrd="3" presId="urn:microsoft.com/office/officeart/2005/8/layout/process3"/>
    <dgm:cxn modelId="{34573181-3D69-4358-822B-BD77B04406D1}" type="presOf" srcId="{B038065E-D00B-4906-B717-1348252778B7}" destId="{2C7A1C4C-990F-4AFC-B63D-EC11E197A1D0}" srcOrd="1" destOrd="0" presId="urn:microsoft.com/office/officeart/2005/8/layout/process3"/>
    <dgm:cxn modelId="{4F2013E8-8BEA-4661-BD1A-23E2F4703FD1}" type="presOf" srcId="{42F92267-281E-4FCF-B892-6291C6BCE9A8}" destId="{77D873BB-AED7-4B0C-A62D-E4EC5AEFC9B9}" srcOrd="1" destOrd="0" presId="urn:microsoft.com/office/officeart/2005/8/layout/process3"/>
    <dgm:cxn modelId="{6325DA55-DFA6-4E64-B9A9-1E6C58B42749}" srcId="{5D4F4FE8-AB99-44BC-80DE-87346CEA21F5}" destId="{65DB63B5-E0CF-4F43-ADEA-5B988DA205D1}" srcOrd="0" destOrd="0" parTransId="{2528BAD4-207F-4518-802A-34C8F708D403}" sibTransId="{8BB1CAE6-EB19-4FEC-8CB8-DEC0616A6236}"/>
    <dgm:cxn modelId="{3120D1C2-B5D4-41F6-917D-4C65323E2711}" type="presOf" srcId="{588A9DE6-5FEF-4BBD-87BB-606ECDF311FD}" destId="{1E980066-90FA-4606-855A-2D1B9078F540}" srcOrd="0" destOrd="2" presId="urn:microsoft.com/office/officeart/2005/8/layout/process3"/>
    <dgm:cxn modelId="{2B4B02E3-6B98-4A71-86D7-581B721B66C8}" srcId="{04D400D4-63E6-4FA8-B0EC-01F06BDF4C8D}" destId="{870E64C7-ECAC-4B2F-B0A3-D9C7F3443F31}" srcOrd="1" destOrd="0" parTransId="{F53C3654-775D-4074-8644-D03C7625641A}" sibTransId="{D052AF21-54C7-420F-9A56-57CD677B8215}"/>
    <dgm:cxn modelId="{71776DF2-7C4C-429C-9C96-7EA478FFEAF8}" srcId="{B038065E-D00B-4906-B717-1348252778B7}" destId="{DD9D1FA3-62AB-4DD4-AAED-797FB8D48C92}" srcOrd="0" destOrd="0" parTransId="{FC0C9112-1859-4EBC-9794-9015E272F07F}" sibTransId="{05AD48FE-EEA8-4313-B396-7B2ACE4850C2}"/>
    <dgm:cxn modelId="{AB134FB5-7146-4D3C-A9DD-423C245B98A3}" srcId="{0FCC86D0-848F-4797-BC6C-2368A11358C3}" destId="{2AB8B65F-A28A-43AC-8D42-881555975693}" srcOrd="0" destOrd="0" parTransId="{699A5F0D-038D-4C0D-B525-A2B3D3FDE347}" sibTransId="{081DECC2-730D-4077-B45A-FBC9985896FB}"/>
    <dgm:cxn modelId="{B71335B4-A97D-4D92-B4AD-EB7884B3715B}" srcId="{F75988C8-4FB8-4834-B701-AC183FA13750}" destId="{0FCC86D0-848F-4797-BC6C-2368A11358C3}" srcOrd="1" destOrd="0" parTransId="{339FA1E6-4F49-4B85-9773-C6E66121A45D}" sibTransId="{5428A754-D1B6-47B3-914C-0D3370EF9EA9}"/>
    <dgm:cxn modelId="{2A707EB8-EC87-41C2-BF1E-1217F7F69B32}" type="presOf" srcId="{65DB63B5-E0CF-4F43-ADEA-5B988DA205D1}" destId="{1E980066-90FA-4606-855A-2D1B9078F540}" srcOrd="0" destOrd="0" presId="urn:microsoft.com/office/officeart/2005/8/layout/process3"/>
    <dgm:cxn modelId="{CDDE1945-6CA1-4AF8-8017-1F043C8B4FA2}" type="presOf" srcId="{04D400D4-63E6-4FA8-B0EC-01F06BDF4C8D}" destId="{4369417F-3338-4634-B986-4766AC9366CE}" srcOrd="0" destOrd="1" presId="urn:microsoft.com/office/officeart/2005/8/layout/process3"/>
    <dgm:cxn modelId="{894EDF3A-2AC7-431B-BB47-8874C643E0CD}" type="presParOf" srcId="{B86E70A2-8CF0-4E12-A5CD-BB049ADFA6E8}" destId="{990D4690-0F70-43A2-B060-8533F0D7F821}" srcOrd="0" destOrd="0" presId="urn:microsoft.com/office/officeart/2005/8/layout/process3"/>
    <dgm:cxn modelId="{73159A60-BD6D-4346-9DBE-BDCEA2515201}" type="presParOf" srcId="{990D4690-0F70-43A2-B060-8533F0D7F821}" destId="{6A2C86EA-FAD2-40C1-AA1E-8AC2382455E1}" srcOrd="0" destOrd="0" presId="urn:microsoft.com/office/officeart/2005/8/layout/process3"/>
    <dgm:cxn modelId="{8DD20FBC-4776-42AD-AA1B-59D78D7567E5}" type="presParOf" srcId="{990D4690-0F70-43A2-B060-8533F0D7F821}" destId="{2C7A1C4C-990F-4AFC-B63D-EC11E197A1D0}" srcOrd="1" destOrd="0" presId="urn:microsoft.com/office/officeart/2005/8/layout/process3"/>
    <dgm:cxn modelId="{BE63C39B-5DC9-49E9-8821-DAD11BD8B829}" type="presParOf" srcId="{990D4690-0F70-43A2-B060-8533F0D7F821}" destId="{A2F7720E-5DE7-45FC-B5B6-48602BAAD64D}" srcOrd="2" destOrd="0" presId="urn:microsoft.com/office/officeart/2005/8/layout/process3"/>
    <dgm:cxn modelId="{D3A82315-A3C3-4C33-8D3F-F377C20BE777}" type="presParOf" srcId="{B86E70A2-8CF0-4E12-A5CD-BB049ADFA6E8}" destId="{9246D6D4-B2D4-4E01-BC51-781EF1D68796}" srcOrd="1" destOrd="0" presId="urn:microsoft.com/office/officeart/2005/8/layout/process3"/>
    <dgm:cxn modelId="{BD332FB9-66E2-4404-93BA-E4EF2FBD0E4F}" type="presParOf" srcId="{9246D6D4-B2D4-4E01-BC51-781EF1D68796}" destId="{77D873BB-AED7-4B0C-A62D-E4EC5AEFC9B9}" srcOrd="0" destOrd="0" presId="urn:microsoft.com/office/officeart/2005/8/layout/process3"/>
    <dgm:cxn modelId="{D2180B85-86C7-4E53-8AE9-913FFC304C07}" type="presParOf" srcId="{B86E70A2-8CF0-4E12-A5CD-BB049ADFA6E8}" destId="{C20BC72C-EED3-439C-8689-9A0B5E422377}" srcOrd="2" destOrd="0" presId="urn:microsoft.com/office/officeart/2005/8/layout/process3"/>
    <dgm:cxn modelId="{EF03791E-8215-47D5-8F4F-AC6A9E4952A3}" type="presParOf" srcId="{C20BC72C-EED3-439C-8689-9A0B5E422377}" destId="{24B86BA4-B8B1-4E53-9E1E-88D0393417F3}" srcOrd="0" destOrd="0" presId="urn:microsoft.com/office/officeart/2005/8/layout/process3"/>
    <dgm:cxn modelId="{EC6D4479-BFCD-4F1A-9548-6D3010C3891A}" type="presParOf" srcId="{C20BC72C-EED3-439C-8689-9A0B5E422377}" destId="{7917E27F-5BFF-44DE-9109-26A23FF8D434}" srcOrd="1" destOrd="0" presId="urn:microsoft.com/office/officeart/2005/8/layout/process3"/>
    <dgm:cxn modelId="{A4326346-D279-4DF7-96AF-6344402B5BA7}" type="presParOf" srcId="{C20BC72C-EED3-439C-8689-9A0B5E422377}" destId="{4369417F-3338-4634-B986-4766AC9366CE}" srcOrd="2" destOrd="0" presId="urn:microsoft.com/office/officeart/2005/8/layout/process3"/>
    <dgm:cxn modelId="{22EEEB7E-3063-49C0-81ED-DDB83B91FA4E}" type="presParOf" srcId="{B86E70A2-8CF0-4E12-A5CD-BB049ADFA6E8}" destId="{981CF165-1189-441C-BC3C-DAF999B3A8AA}" srcOrd="3" destOrd="0" presId="urn:microsoft.com/office/officeart/2005/8/layout/process3"/>
    <dgm:cxn modelId="{251AC62E-F34B-4E10-A8CF-54CE8BBE5B55}" type="presParOf" srcId="{981CF165-1189-441C-BC3C-DAF999B3A8AA}" destId="{2E63B3EB-6D71-4750-A387-2B6524274099}" srcOrd="0" destOrd="0" presId="urn:microsoft.com/office/officeart/2005/8/layout/process3"/>
    <dgm:cxn modelId="{01030013-3D54-4834-94B7-5E8DE01C50F4}" type="presParOf" srcId="{B86E70A2-8CF0-4E12-A5CD-BB049ADFA6E8}" destId="{50AC543D-7167-4424-81D8-84086C4AB055}" srcOrd="4" destOrd="0" presId="urn:microsoft.com/office/officeart/2005/8/layout/process3"/>
    <dgm:cxn modelId="{33F3DB7D-DB8A-4CE2-96BA-1E2D04AF82D8}" type="presParOf" srcId="{50AC543D-7167-4424-81D8-84086C4AB055}" destId="{A4F41AAD-095D-4E68-ACBF-48CFC59E746B}" srcOrd="0" destOrd="0" presId="urn:microsoft.com/office/officeart/2005/8/layout/process3"/>
    <dgm:cxn modelId="{D69B76F7-68C1-48D7-A7CB-507C96CC25A3}" type="presParOf" srcId="{50AC543D-7167-4424-81D8-84086C4AB055}" destId="{88F72DA1-3E4B-4520-B22A-C6181256119A}" srcOrd="1" destOrd="0" presId="urn:microsoft.com/office/officeart/2005/8/layout/process3"/>
    <dgm:cxn modelId="{2A8568FB-6FEE-48D2-8F53-151B3E278F15}" type="presParOf" srcId="{50AC543D-7167-4424-81D8-84086C4AB055}" destId="{1E980066-90FA-4606-855A-2D1B9078F54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AC3BD8-69A4-4136-803A-A2AA2E3CE58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24B00D-3086-4321-B41D-A36802CE8AAE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Compliant system</a:t>
          </a:r>
        </a:p>
      </dgm:t>
    </dgm:pt>
    <dgm:pt modelId="{6026CE6D-74BA-4824-9564-D03DC84DFC4B}" type="parTrans" cxnId="{BC7E2CC3-3070-4F3F-9F14-902E647C8547}">
      <dgm:prSet/>
      <dgm:spPr/>
      <dgm:t>
        <a:bodyPr/>
        <a:lstStyle/>
        <a:p>
          <a:endParaRPr lang="en-US"/>
        </a:p>
      </dgm:t>
    </dgm:pt>
    <dgm:pt modelId="{5DDB4A9D-C639-45AA-90E8-F6908527B256}" type="sibTrans" cxnId="{BC7E2CC3-3070-4F3F-9F14-902E647C8547}">
      <dgm:prSet/>
      <dgm:spPr/>
      <dgm:t>
        <a:bodyPr/>
        <a:lstStyle/>
        <a:p>
          <a:endParaRPr lang="en-US"/>
        </a:p>
      </dgm:t>
    </dgm:pt>
    <dgm:pt modelId="{82EB1B5F-3BF4-4CBA-8AD4-16ABAC4E1F81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Contract</a:t>
          </a:r>
        </a:p>
      </dgm:t>
    </dgm:pt>
    <dgm:pt modelId="{56AF5522-A0B8-48F5-8359-4BB11EC2A3F2}" type="parTrans" cxnId="{CC2DCE46-5C5C-4B50-B6C8-3CF763C9710A}">
      <dgm:prSet/>
      <dgm:spPr/>
      <dgm:t>
        <a:bodyPr/>
        <a:lstStyle/>
        <a:p>
          <a:endParaRPr lang="en-US"/>
        </a:p>
      </dgm:t>
    </dgm:pt>
    <dgm:pt modelId="{E11E9787-F027-4478-BA42-7F6F729588C8}" type="sibTrans" cxnId="{CC2DCE46-5C5C-4B50-B6C8-3CF763C9710A}">
      <dgm:prSet/>
      <dgm:spPr/>
      <dgm:t>
        <a:bodyPr/>
        <a:lstStyle/>
        <a:p>
          <a:endParaRPr lang="en-US"/>
        </a:p>
      </dgm:t>
    </dgm:pt>
    <dgm:pt modelId="{6CFC4C30-5F1A-4929-8220-83F4BABE4B13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DUA</a:t>
          </a:r>
        </a:p>
      </dgm:t>
    </dgm:pt>
    <dgm:pt modelId="{5A2E40F2-2337-4D16-BD73-A9A58D68A785}" type="parTrans" cxnId="{25C68344-9DA3-4B4E-B8AE-F3C9375266A6}">
      <dgm:prSet/>
      <dgm:spPr/>
      <dgm:t>
        <a:bodyPr/>
        <a:lstStyle/>
        <a:p>
          <a:endParaRPr lang="en-US"/>
        </a:p>
      </dgm:t>
    </dgm:pt>
    <dgm:pt modelId="{C1EEDA70-DB47-4C52-BE48-9211378EA9DD}" type="sibTrans" cxnId="{25C68344-9DA3-4B4E-B8AE-F3C9375266A6}">
      <dgm:prSet/>
      <dgm:spPr/>
      <dgm:t>
        <a:bodyPr/>
        <a:lstStyle/>
        <a:p>
          <a:endParaRPr lang="en-US"/>
        </a:p>
      </dgm:t>
    </dgm:pt>
    <dgm:pt modelId="{889D0DBB-CEC9-4F49-B73E-391776160C98}">
      <dgm:prSet phldrT="[Text]"/>
      <dgm:spPr/>
      <dgm:t>
        <a:bodyPr/>
        <a:lstStyle/>
        <a:p>
          <a:r>
            <a:rPr lang="en-US" dirty="0"/>
            <a:t>deliverables</a:t>
          </a:r>
        </a:p>
      </dgm:t>
    </dgm:pt>
    <dgm:pt modelId="{43775480-9078-46C9-A51E-D357333C7D18}" type="parTrans" cxnId="{C80AE69B-D8ED-4D98-8B7A-C6748BE9A708}">
      <dgm:prSet/>
      <dgm:spPr/>
      <dgm:t>
        <a:bodyPr/>
        <a:lstStyle/>
        <a:p>
          <a:endParaRPr lang="en-US"/>
        </a:p>
      </dgm:t>
    </dgm:pt>
    <dgm:pt modelId="{F482B99D-9A01-4689-A4DE-20ABD5C65F7E}" type="sibTrans" cxnId="{C80AE69B-D8ED-4D98-8B7A-C6748BE9A708}">
      <dgm:prSet/>
      <dgm:spPr/>
      <dgm:t>
        <a:bodyPr/>
        <a:lstStyle/>
        <a:p>
          <a:endParaRPr lang="en-US"/>
        </a:p>
      </dgm:t>
    </dgm:pt>
    <dgm:pt modelId="{B7E94B16-1671-4345-8F75-2B1AC4F0DE8A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Monitor compliance</a:t>
          </a:r>
        </a:p>
      </dgm:t>
    </dgm:pt>
    <dgm:pt modelId="{A95EFC05-D9FC-484C-BF1D-35B65E9B69D3}" type="parTrans" cxnId="{C7F6FBC9-2725-426F-8E96-71778DBABA47}">
      <dgm:prSet/>
      <dgm:spPr/>
      <dgm:t>
        <a:bodyPr/>
        <a:lstStyle/>
        <a:p>
          <a:endParaRPr lang="en-US"/>
        </a:p>
      </dgm:t>
    </dgm:pt>
    <dgm:pt modelId="{BE51767D-AF29-436A-8221-162FB13AE77D}" type="sibTrans" cxnId="{C7F6FBC9-2725-426F-8E96-71778DBABA47}">
      <dgm:prSet/>
      <dgm:spPr/>
      <dgm:t>
        <a:bodyPr/>
        <a:lstStyle/>
        <a:p>
          <a:endParaRPr lang="en-US"/>
        </a:p>
      </dgm:t>
    </dgm:pt>
    <dgm:pt modelId="{B65E38E4-2B7D-459D-8A5D-C049FAECF140}">
      <dgm:prSet phldrT="[Text]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Train participants</a:t>
          </a:r>
        </a:p>
      </dgm:t>
    </dgm:pt>
    <dgm:pt modelId="{752B10CB-F030-472B-93D4-B66606B8B2DB}" type="parTrans" cxnId="{077ED0FA-2AFD-4204-9D77-372C00E7B18B}">
      <dgm:prSet/>
      <dgm:spPr/>
      <dgm:t>
        <a:bodyPr/>
        <a:lstStyle/>
        <a:p>
          <a:endParaRPr lang="en-US"/>
        </a:p>
      </dgm:t>
    </dgm:pt>
    <dgm:pt modelId="{F0B23740-506A-431E-875D-EFB9221A5DBB}" type="sibTrans" cxnId="{077ED0FA-2AFD-4204-9D77-372C00E7B18B}">
      <dgm:prSet/>
      <dgm:spPr/>
      <dgm:t>
        <a:bodyPr/>
        <a:lstStyle/>
        <a:p>
          <a:endParaRPr lang="en-US"/>
        </a:p>
      </dgm:t>
    </dgm:pt>
    <dgm:pt modelId="{62F8D717-9570-405F-BFC4-8034BD7E5AD8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Close project</a:t>
          </a:r>
        </a:p>
      </dgm:t>
    </dgm:pt>
    <dgm:pt modelId="{A8A3CFEA-7876-4AA9-B3AF-2221610D7E68}" type="parTrans" cxnId="{9F7AFA06-EC08-452C-8CB6-0D4554A7D828}">
      <dgm:prSet/>
      <dgm:spPr/>
      <dgm:t>
        <a:bodyPr/>
        <a:lstStyle/>
        <a:p>
          <a:endParaRPr lang="en-US"/>
        </a:p>
      </dgm:t>
    </dgm:pt>
    <dgm:pt modelId="{A7B31FC3-5AA1-470E-8F3D-0C8723357D6C}" type="sibTrans" cxnId="{9F7AFA06-EC08-452C-8CB6-0D4554A7D828}">
      <dgm:prSet/>
      <dgm:spPr/>
      <dgm:t>
        <a:bodyPr/>
        <a:lstStyle/>
        <a:p>
          <a:endParaRPr lang="en-US"/>
        </a:p>
      </dgm:t>
    </dgm:pt>
    <dgm:pt modelId="{5DCD7826-0D58-44CF-9AE7-6106E8E64788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Complete work</a:t>
          </a:r>
        </a:p>
      </dgm:t>
    </dgm:pt>
    <dgm:pt modelId="{C770A9E6-DE07-4AC6-9D83-982222F14F57}" type="parTrans" cxnId="{DDD33F10-915D-4684-A311-753C5454739B}">
      <dgm:prSet/>
      <dgm:spPr/>
      <dgm:t>
        <a:bodyPr/>
        <a:lstStyle/>
        <a:p>
          <a:endParaRPr lang="en-US"/>
        </a:p>
      </dgm:t>
    </dgm:pt>
    <dgm:pt modelId="{222CFFEC-EF7B-4EA6-885E-3D5DFE2B0BB3}" type="sibTrans" cxnId="{DDD33F10-915D-4684-A311-753C5454739B}">
      <dgm:prSet/>
      <dgm:spPr/>
      <dgm:t>
        <a:bodyPr/>
        <a:lstStyle/>
        <a:p>
          <a:endParaRPr lang="en-US"/>
        </a:p>
      </dgm:t>
    </dgm:pt>
    <dgm:pt modelId="{1868230C-ABF7-4EF5-8295-5CCEAF7120CF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Remove or keep data</a:t>
          </a:r>
        </a:p>
      </dgm:t>
    </dgm:pt>
    <dgm:pt modelId="{9EAF3697-D58E-416F-B6A3-F92DBB399025}" type="parTrans" cxnId="{A040E7C0-EC48-4468-85A1-D405B4D0F06D}">
      <dgm:prSet/>
      <dgm:spPr/>
      <dgm:t>
        <a:bodyPr/>
        <a:lstStyle/>
        <a:p>
          <a:endParaRPr lang="en-US"/>
        </a:p>
      </dgm:t>
    </dgm:pt>
    <dgm:pt modelId="{1195D097-0686-4618-B984-7DF7670F3831}" type="sibTrans" cxnId="{A040E7C0-EC48-4468-85A1-D405B4D0F06D}">
      <dgm:prSet/>
      <dgm:spPr/>
      <dgm:t>
        <a:bodyPr/>
        <a:lstStyle/>
        <a:p>
          <a:endParaRPr lang="en-US"/>
        </a:p>
      </dgm:t>
    </dgm:pt>
    <dgm:pt modelId="{EBB0229D-6862-4838-A70E-01902F28B19C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/>
            <a:t>Remove participant access</a:t>
          </a:r>
        </a:p>
      </dgm:t>
    </dgm:pt>
    <dgm:pt modelId="{BFA1CE9D-AB68-4C6D-9589-78224CA93FC8}" type="parTrans" cxnId="{20CD150E-3127-466E-82E1-1DAE6054C33B}">
      <dgm:prSet/>
      <dgm:spPr/>
      <dgm:t>
        <a:bodyPr/>
        <a:lstStyle/>
        <a:p>
          <a:endParaRPr lang="en-US"/>
        </a:p>
      </dgm:t>
    </dgm:pt>
    <dgm:pt modelId="{E888993D-595B-49AA-8FD4-5F904D491C92}" type="sibTrans" cxnId="{20CD150E-3127-466E-82E1-1DAE6054C33B}">
      <dgm:prSet/>
      <dgm:spPr/>
      <dgm:t>
        <a:bodyPr/>
        <a:lstStyle/>
        <a:p>
          <a:endParaRPr lang="en-US"/>
        </a:p>
      </dgm:t>
    </dgm:pt>
    <dgm:pt modelId="{F1125501-0C09-4102-B985-C268B7365B7F}" type="pres">
      <dgm:prSet presAssocID="{BEAC3BD8-69A4-4136-803A-A2AA2E3CE5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8FA638-D90C-4087-9B10-1C139E139902}" type="pres">
      <dgm:prSet presAssocID="{BEAC3BD8-69A4-4136-803A-A2AA2E3CE581}" presName="tSp" presStyleCnt="0"/>
      <dgm:spPr/>
    </dgm:pt>
    <dgm:pt modelId="{289AB42C-C150-4CB4-94EF-932E3BC414ED}" type="pres">
      <dgm:prSet presAssocID="{BEAC3BD8-69A4-4136-803A-A2AA2E3CE581}" presName="bSp" presStyleCnt="0"/>
      <dgm:spPr/>
    </dgm:pt>
    <dgm:pt modelId="{3F85142E-3779-432D-BDD5-0386A9D6B165}" type="pres">
      <dgm:prSet presAssocID="{BEAC3BD8-69A4-4136-803A-A2AA2E3CE581}" presName="process" presStyleCnt="0"/>
      <dgm:spPr/>
    </dgm:pt>
    <dgm:pt modelId="{F8696541-F6F0-4F3C-B691-2161CA47B749}" type="pres">
      <dgm:prSet presAssocID="{F924B00D-3086-4321-B41D-A36802CE8AAE}" presName="composite1" presStyleCnt="0"/>
      <dgm:spPr/>
    </dgm:pt>
    <dgm:pt modelId="{09580EA7-EDC0-4AF6-8F15-E835AF5520B5}" type="pres">
      <dgm:prSet presAssocID="{F924B00D-3086-4321-B41D-A36802CE8AAE}" presName="dummyNode1" presStyleLbl="node1" presStyleIdx="0" presStyleCnt="3"/>
      <dgm:spPr/>
    </dgm:pt>
    <dgm:pt modelId="{16E58504-0CD3-4361-9FF5-5C496CF4FF07}" type="pres">
      <dgm:prSet presAssocID="{F924B00D-3086-4321-B41D-A36802CE8AAE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F7E0EF-17BB-4087-BBD4-0A95DE203E12}" type="pres">
      <dgm:prSet presAssocID="{F924B00D-3086-4321-B41D-A36802CE8AAE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063E1D-E0A9-4240-B1C6-215673EAAB49}" type="pres">
      <dgm:prSet presAssocID="{F924B00D-3086-4321-B41D-A36802CE8AAE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91937-63C6-44BE-A35C-C995215C3D31}" type="pres">
      <dgm:prSet presAssocID="{F924B00D-3086-4321-B41D-A36802CE8AAE}" presName="connSite1" presStyleCnt="0"/>
      <dgm:spPr/>
    </dgm:pt>
    <dgm:pt modelId="{20B43ABB-68D0-4724-B280-06F1C68108B0}" type="pres">
      <dgm:prSet presAssocID="{5DDB4A9D-C639-45AA-90E8-F6908527B256}" presName="Name9" presStyleLbl="sibTrans2D1" presStyleIdx="0" presStyleCnt="2"/>
      <dgm:spPr/>
      <dgm:t>
        <a:bodyPr/>
        <a:lstStyle/>
        <a:p>
          <a:endParaRPr lang="en-US"/>
        </a:p>
      </dgm:t>
    </dgm:pt>
    <dgm:pt modelId="{6DD72E38-6B38-4564-B685-7967C7FC9985}" type="pres">
      <dgm:prSet presAssocID="{889D0DBB-CEC9-4F49-B73E-391776160C98}" presName="composite2" presStyleCnt="0"/>
      <dgm:spPr/>
    </dgm:pt>
    <dgm:pt modelId="{45CDCC32-893B-4244-9B9B-1F2467825ED0}" type="pres">
      <dgm:prSet presAssocID="{889D0DBB-CEC9-4F49-B73E-391776160C98}" presName="dummyNode2" presStyleLbl="node1" presStyleIdx="0" presStyleCnt="3"/>
      <dgm:spPr/>
    </dgm:pt>
    <dgm:pt modelId="{6EA57E0D-210B-4569-8AD3-F81739C54721}" type="pres">
      <dgm:prSet presAssocID="{889D0DBB-CEC9-4F49-B73E-391776160C98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CF81ED-E464-4E7D-81B3-CA9D06E96C77}" type="pres">
      <dgm:prSet presAssocID="{889D0DBB-CEC9-4F49-B73E-391776160C9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8DD79D-43C6-43E9-8AEF-541100F76E96}" type="pres">
      <dgm:prSet presAssocID="{889D0DBB-CEC9-4F49-B73E-391776160C98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D54F97-4EA7-4E98-8F2F-440DFFB618F7}" type="pres">
      <dgm:prSet presAssocID="{889D0DBB-CEC9-4F49-B73E-391776160C98}" presName="connSite2" presStyleCnt="0"/>
      <dgm:spPr/>
    </dgm:pt>
    <dgm:pt modelId="{2E77084D-8F0A-4592-8F68-C3E9E91F0E04}" type="pres">
      <dgm:prSet presAssocID="{F482B99D-9A01-4689-A4DE-20ABD5C65F7E}" presName="Name18" presStyleLbl="sibTrans2D1" presStyleIdx="1" presStyleCnt="2"/>
      <dgm:spPr/>
      <dgm:t>
        <a:bodyPr/>
        <a:lstStyle/>
        <a:p>
          <a:endParaRPr lang="en-US"/>
        </a:p>
      </dgm:t>
    </dgm:pt>
    <dgm:pt modelId="{22E32546-A9D6-4A82-BE65-FE2F8D6F3C0B}" type="pres">
      <dgm:prSet presAssocID="{62F8D717-9570-405F-BFC4-8034BD7E5AD8}" presName="composite1" presStyleCnt="0"/>
      <dgm:spPr/>
    </dgm:pt>
    <dgm:pt modelId="{539F7972-22AF-4154-B76D-08A4432A0723}" type="pres">
      <dgm:prSet presAssocID="{62F8D717-9570-405F-BFC4-8034BD7E5AD8}" presName="dummyNode1" presStyleLbl="node1" presStyleIdx="1" presStyleCnt="3"/>
      <dgm:spPr/>
    </dgm:pt>
    <dgm:pt modelId="{2F0DAEFF-BFAC-4029-8BB0-4771B51724BA}" type="pres">
      <dgm:prSet presAssocID="{62F8D717-9570-405F-BFC4-8034BD7E5AD8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A90DA-0C1B-4AAA-878B-C0FF9EAB92EF}" type="pres">
      <dgm:prSet presAssocID="{62F8D717-9570-405F-BFC4-8034BD7E5AD8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AB689F-6258-46CA-8263-84BD98FF0372}" type="pres">
      <dgm:prSet presAssocID="{62F8D717-9570-405F-BFC4-8034BD7E5AD8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FE128-498C-4EC9-BF62-AD5480CAACDB}" type="pres">
      <dgm:prSet presAssocID="{62F8D717-9570-405F-BFC4-8034BD7E5AD8}" presName="connSite1" presStyleCnt="0"/>
      <dgm:spPr/>
    </dgm:pt>
  </dgm:ptLst>
  <dgm:cxnLst>
    <dgm:cxn modelId="{E745A568-C06D-4E51-B8E6-41FA18D40B9D}" type="presOf" srcId="{82EB1B5F-3BF4-4CBA-8AD4-16ABAC4E1F81}" destId="{27F7E0EF-17BB-4087-BBD4-0A95DE203E12}" srcOrd="1" destOrd="0" presId="urn:microsoft.com/office/officeart/2005/8/layout/hProcess4"/>
    <dgm:cxn modelId="{A040E7C0-EC48-4468-85A1-D405B4D0F06D}" srcId="{62F8D717-9570-405F-BFC4-8034BD7E5AD8}" destId="{1868230C-ABF7-4EF5-8295-5CCEAF7120CF}" srcOrd="1" destOrd="0" parTransId="{9EAF3697-D58E-416F-B6A3-F92DBB399025}" sibTransId="{1195D097-0686-4618-B984-7DF7670F3831}"/>
    <dgm:cxn modelId="{5F462123-CD03-4471-A67B-98865F6CCE25}" type="presOf" srcId="{BEAC3BD8-69A4-4136-803A-A2AA2E3CE581}" destId="{F1125501-0C09-4102-B985-C268B7365B7F}" srcOrd="0" destOrd="0" presId="urn:microsoft.com/office/officeart/2005/8/layout/hProcess4"/>
    <dgm:cxn modelId="{4847BA71-4AE5-41C4-BA09-E707ADCE4BB7}" type="presOf" srcId="{EBB0229D-6862-4838-A70E-01902F28B19C}" destId="{8BDA90DA-0C1B-4AAA-878B-C0FF9EAB92EF}" srcOrd="1" destOrd="2" presId="urn:microsoft.com/office/officeart/2005/8/layout/hProcess4"/>
    <dgm:cxn modelId="{683A0D3C-7D11-4973-B9D9-A582F3FE2968}" type="presOf" srcId="{B7E94B16-1671-4345-8F75-2B1AC4F0DE8A}" destId="{6EA57E0D-210B-4569-8AD3-F81739C54721}" srcOrd="0" destOrd="0" presId="urn:microsoft.com/office/officeart/2005/8/layout/hProcess4"/>
    <dgm:cxn modelId="{DF1E1BA6-3792-4CE4-9A69-BC081086A82E}" type="presOf" srcId="{5DDB4A9D-C639-45AA-90E8-F6908527B256}" destId="{20B43ABB-68D0-4724-B280-06F1C68108B0}" srcOrd="0" destOrd="0" presId="urn:microsoft.com/office/officeart/2005/8/layout/hProcess4"/>
    <dgm:cxn modelId="{5BABDB8B-9575-47CB-8BFC-7E16E207EAC8}" type="presOf" srcId="{1868230C-ABF7-4EF5-8295-5CCEAF7120CF}" destId="{2F0DAEFF-BFAC-4029-8BB0-4771B51724BA}" srcOrd="0" destOrd="1" presId="urn:microsoft.com/office/officeart/2005/8/layout/hProcess4"/>
    <dgm:cxn modelId="{BEE345B7-E5E0-434E-B339-7069268B3CB3}" type="presOf" srcId="{82EB1B5F-3BF4-4CBA-8AD4-16ABAC4E1F81}" destId="{16E58504-0CD3-4361-9FF5-5C496CF4FF07}" srcOrd="0" destOrd="0" presId="urn:microsoft.com/office/officeart/2005/8/layout/hProcess4"/>
    <dgm:cxn modelId="{07EE9980-24A6-43CC-B46C-CD645BF2797A}" type="presOf" srcId="{5DCD7826-0D58-44CF-9AE7-6106E8E64788}" destId="{8BDA90DA-0C1B-4AAA-878B-C0FF9EAB92EF}" srcOrd="1" destOrd="0" presId="urn:microsoft.com/office/officeart/2005/8/layout/hProcess4"/>
    <dgm:cxn modelId="{4163F570-A409-4D5D-9526-258A4B5E3294}" type="presOf" srcId="{B65E38E4-2B7D-459D-8A5D-C049FAECF140}" destId="{6EA57E0D-210B-4569-8AD3-F81739C54721}" srcOrd="0" destOrd="1" presId="urn:microsoft.com/office/officeart/2005/8/layout/hProcess4"/>
    <dgm:cxn modelId="{F5C3A4B6-1DDF-4BCE-A712-7A332223C383}" type="presOf" srcId="{62F8D717-9570-405F-BFC4-8034BD7E5AD8}" destId="{E0AB689F-6258-46CA-8263-84BD98FF0372}" srcOrd="0" destOrd="0" presId="urn:microsoft.com/office/officeart/2005/8/layout/hProcess4"/>
    <dgm:cxn modelId="{C80AE69B-D8ED-4D98-8B7A-C6748BE9A708}" srcId="{BEAC3BD8-69A4-4136-803A-A2AA2E3CE581}" destId="{889D0DBB-CEC9-4F49-B73E-391776160C98}" srcOrd="1" destOrd="0" parTransId="{43775480-9078-46C9-A51E-D357333C7D18}" sibTransId="{F482B99D-9A01-4689-A4DE-20ABD5C65F7E}"/>
    <dgm:cxn modelId="{BC7E2CC3-3070-4F3F-9F14-902E647C8547}" srcId="{BEAC3BD8-69A4-4136-803A-A2AA2E3CE581}" destId="{F924B00D-3086-4321-B41D-A36802CE8AAE}" srcOrd="0" destOrd="0" parTransId="{6026CE6D-74BA-4824-9564-D03DC84DFC4B}" sibTransId="{5DDB4A9D-C639-45AA-90E8-F6908527B256}"/>
    <dgm:cxn modelId="{CC2DCE46-5C5C-4B50-B6C8-3CF763C9710A}" srcId="{F924B00D-3086-4321-B41D-A36802CE8AAE}" destId="{82EB1B5F-3BF4-4CBA-8AD4-16ABAC4E1F81}" srcOrd="0" destOrd="0" parTransId="{56AF5522-A0B8-48F5-8359-4BB11EC2A3F2}" sibTransId="{E11E9787-F027-4478-BA42-7F6F729588C8}"/>
    <dgm:cxn modelId="{A4153AA5-8599-49F4-BF3C-0E1D97784930}" type="presOf" srcId="{889D0DBB-CEC9-4F49-B73E-391776160C98}" destId="{CA8DD79D-43C6-43E9-8AEF-541100F76E96}" srcOrd="0" destOrd="0" presId="urn:microsoft.com/office/officeart/2005/8/layout/hProcess4"/>
    <dgm:cxn modelId="{84B14938-58BD-4415-9139-FBAF45DDE8AB}" type="presOf" srcId="{EBB0229D-6862-4838-A70E-01902F28B19C}" destId="{2F0DAEFF-BFAC-4029-8BB0-4771B51724BA}" srcOrd="0" destOrd="2" presId="urn:microsoft.com/office/officeart/2005/8/layout/hProcess4"/>
    <dgm:cxn modelId="{3AFE5967-1A5E-441B-AEA4-830321A707EC}" type="presOf" srcId="{F482B99D-9A01-4689-A4DE-20ABD5C65F7E}" destId="{2E77084D-8F0A-4592-8F68-C3E9E91F0E04}" srcOrd="0" destOrd="0" presId="urn:microsoft.com/office/officeart/2005/8/layout/hProcess4"/>
    <dgm:cxn modelId="{9F7AFA06-EC08-452C-8CB6-0D4554A7D828}" srcId="{BEAC3BD8-69A4-4136-803A-A2AA2E3CE581}" destId="{62F8D717-9570-405F-BFC4-8034BD7E5AD8}" srcOrd="2" destOrd="0" parTransId="{A8A3CFEA-7876-4AA9-B3AF-2221610D7E68}" sibTransId="{A7B31FC3-5AA1-470E-8F3D-0C8723357D6C}"/>
    <dgm:cxn modelId="{077ED0FA-2AFD-4204-9D77-372C00E7B18B}" srcId="{889D0DBB-CEC9-4F49-B73E-391776160C98}" destId="{B65E38E4-2B7D-459D-8A5D-C049FAECF140}" srcOrd="1" destOrd="0" parTransId="{752B10CB-F030-472B-93D4-B66606B8B2DB}" sibTransId="{F0B23740-506A-431E-875D-EFB9221A5DBB}"/>
    <dgm:cxn modelId="{C5F3B229-400E-466E-B683-AEF85D4E60CE}" type="presOf" srcId="{B7E94B16-1671-4345-8F75-2B1AC4F0DE8A}" destId="{1BCF81ED-E464-4E7D-81B3-CA9D06E96C77}" srcOrd="1" destOrd="0" presId="urn:microsoft.com/office/officeart/2005/8/layout/hProcess4"/>
    <dgm:cxn modelId="{84BAB0EB-C76B-4CD4-B5B0-35DAF1EF7DD0}" type="presOf" srcId="{B65E38E4-2B7D-459D-8A5D-C049FAECF140}" destId="{1BCF81ED-E464-4E7D-81B3-CA9D06E96C77}" srcOrd="1" destOrd="1" presId="urn:microsoft.com/office/officeart/2005/8/layout/hProcess4"/>
    <dgm:cxn modelId="{E9FAC0F2-A6D5-488B-9B24-AD13A06DE1D7}" type="presOf" srcId="{6CFC4C30-5F1A-4929-8220-83F4BABE4B13}" destId="{27F7E0EF-17BB-4087-BBD4-0A95DE203E12}" srcOrd="1" destOrd="1" presId="urn:microsoft.com/office/officeart/2005/8/layout/hProcess4"/>
    <dgm:cxn modelId="{A63E495A-CEF9-487C-8926-B604DF401E3E}" type="presOf" srcId="{F924B00D-3086-4321-B41D-A36802CE8AAE}" destId="{87063E1D-E0A9-4240-B1C6-215673EAAB49}" srcOrd="0" destOrd="0" presId="urn:microsoft.com/office/officeart/2005/8/layout/hProcess4"/>
    <dgm:cxn modelId="{20CD150E-3127-466E-82E1-1DAE6054C33B}" srcId="{62F8D717-9570-405F-BFC4-8034BD7E5AD8}" destId="{EBB0229D-6862-4838-A70E-01902F28B19C}" srcOrd="2" destOrd="0" parTransId="{BFA1CE9D-AB68-4C6D-9589-78224CA93FC8}" sibTransId="{E888993D-595B-49AA-8FD4-5F904D491C92}"/>
    <dgm:cxn modelId="{08AC7ADA-5057-4B9F-AEC0-0EAD2AC8DE30}" type="presOf" srcId="{5DCD7826-0D58-44CF-9AE7-6106E8E64788}" destId="{2F0DAEFF-BFAC-4029-8BB0-4771B51724BA}" srcOrd="0" destOrd="0" presId="urn:microsoft.com/office/officeart/2005/8/layout/hProcess4"/>
    <dgm:cxn modelId="{C7F6FBC9-2725-426F-8E96-71778DBABA47}" srcId="{889D0DBB-CEC9-4F49-B73E-391776160C98}" destId="{B7E94B16-1671-4345-8F75-2B1AC4F0DE8A}" srcOrd="0" destOrd="0" parTransId="{A95EFC05-D9FC-484C-BF1D-35B65E9B69D3}" sibTransId="{BE51767D-AF29-436A-8221-162FB13AE77D}"/>
    <dgm:cxn modelId="{DDD33F10-915D-4684-A311-753C5454739B}" srcId="{62F8D717-9570-405F-BFC4-8034BD7E5AD8}" destId="{5DCD7826-0D58-44CF-9AE7-6106E8E64788}" srcOrd="0" destOrd="0" parTransId="{C770A9E6-DE07-4AC6-9D83-982222F14F57}" sibTransId="{222CFFEC-EF7B-4EA6-885E-3D5DFE2B0BB3}"/>
    <dgm:cxn modelId="{8DDB869F-A096-44AB-8A7C-3A8992A3D21B}" type="presOf" srcId="{6CFC4C30-5F1A-4929-8220-83F4BABE4B13}" destId="{16E58504-0CD3-4361-9FF5-5C496CF4FF07}" srcOrd="0" destOrd="1" presId="urn:microsoft.com/office/officeart/2005/8/layout/hProcess4"/>
    <dgm:cxn modelId="{25C68344-9DA3-4B4E-B8AE-F3C9375266A6}" srcId="{F924B00D-3086-4321-B41D-A36802CE8AAE}" destId="{6CFC4C30-5F1A-4929-8220-83F4BABE4B13}" srcOrd="1" destOrd="0" parTransId="{5A2E40F2-2337-4D16-BD73-A9A58D68A785}" sibTransId="{C1EEDA70-DB47-4C52-BE48-9211378EA9DD}"/>
    <dgm:cxn modelId="{3F1FB87A-5545-4CC4-A328-119CA5DC5553}" type="presOf" srcId="{1868230C-ABF7-4EF5-8295-5CCEAF7120CF}" destId="{8BDA90DA-0C1B-4AAA-878B-C0FF9EAB92EF}" srcOrd="1" destOrd="1" presId="urn:microsoft.com/office/officeart/2005/8/layout/hProcess4"/>
    <dgm:cxn modelId="{CE23A904-5E15-4A13-AC6C-088986441968}" type="presParOf" srcId="{F1125501-0C09-4102-B985-C268B7365B7F}" destId="{8E8FA638-D90C-4087-9B10-1C139E139902}" srcOrd="0" destOrd="0" presId="urn:microsoft.com/office/officeart/2005/8/layout/hProcess4"/>
    <dgm:cxn modelId="{21F1F92B-F35C-4087-8D14-D1E9BB30028E}" type="presParOf" srcId="{F1125501-0C09-4102-B985-C268B7365B7F}" destId="{289AB42C-C150-4CB4-94EF-932E3BC414ED}" srcOrd="1" destOrd="0" presId="urn:microsoft.com/office/officeart/2005/8/layout/hProcess4"/>
    <dgm:cxn modelId="{E3EB05A0-0BE3-44CB-A750-3065095E754E}" type="presParOf" srcId="{F1125501-0C09-4102-B985-C268B7365B7F}" destId="{3F85142E-3779-432D-BDD5-0386A9D6B165}" srcOrd="2" destOrd="0" presId="urn:microsoft.com/office/officeart/2005/8/layout/hProcess4"/>
    <dgm:cxn modelId="{6BF24B17-E1F9-41C7-A991-49F549F90D0F}" type="presParOf" srcId="{3F85142E-3779-432D-BDD5-0386A9D6B165}" destId="{F8696541-F6F0-4F3C-B691-2161CA47B749}" srcOrd="0" destOrd="0" presId="urn:microsoft.com/office/officeart/2005/8/layout/hProcess4"/>
    <dgm:cxn modelId="{2D9F1AD1-CC79-4942-9D51-27D18C40208E}" type="presParOf" srcId="{F8696541-F6F0-4F3C-B691-2161CA47B749}" destId="{09580EA7-EDC0-4AF6-8F15-E835AF5520B5}" srcOrd="0" destOrd="0" presId="urn:microsoft.com/office/officeart/2005/8/layout/hProcess4"/>
    <dgm:cxn modelId="{BFE91F64-5AD7-454D-8DC3-F3579B0971C6}" type="presParOf" srcId="{F8696541-F6F0-4F3C-B691-2161CA47B749}" destId="{16E58504-0CD3-4361-9FF5-5C496CF4FF07}" srcOrd="1" destOrd="0" presId="urn:microsoft.com/office/officeart/2005/8/layout/hProcess4"/>
    <dgm:cxn modelId="{C29873BF-20E7-40A7-957E-4EDA0E0F79A5}" type="presParOf" srcId="{F8696541-F6F0-4F3C-B691-2161CA47B749}" destId="{27F7E0EF-17BB-4087-BBD4-0A95DE203E12}" srcOrd="2" destOrd="0" presId="urn:microsoft.com/office/officeart/2005/8/layout/hProcess4"/>
    <dgm:cxn modelId="{61F388CB-385E-4395-92B3-93243A4AD0F7}" type="presParOf" srcId="{F8696541-F6F0-4F3C-B691-2161CA47B749}" destId="{87063E1D-E0A9-4240-B1C6-215673EAAB49}" srcOrd="3" destOrd="0" presId="urn:microsoft.com/office/officeart/2005/8/layout/hProcess4"/>
    <dgm:cxn modelId="{E1DFCC04-E5FC-4DA2-B7B9-34B6418B2F37}" type="presParOf" srcId="{F8696541-F6F0-4F3C-B691-2161CA47B749}" destId="{B4C91937-63C6-44BE-A35C-C995215C3D31}" srcOrd="4" destOrd="0" presId="urn:microsoft.com/office/officeart/2005/8/layout/hProcess4"/>
    <dgm:cxn modelId="{F755BE47-818F-4EE5-9152-9E4789ADFF5C}" type="presParOf" srcId="{3F85142E-3779-432D-BDD5-0386A9D6B165}" destId="{20B43ABB-68D0-4724-B280-06F1C68108B0}" srcOrd="1" destOrd="0" presId="urn:microsoft.com/office/officeart/2005/8/layout/hProcess4"/>
    <dgm:cxn modelId="{AD9A9449-4BFB-4619-B42A-8A1A3D80B39B}" type="presParOf" srcId="{3F85142E-3779-432D-BDD5-0386A9D6B165}" destId="{6DD72E38-6B38-4564-B685-7967C7FC9985}" srcOrd="2" destOrd="0" presId="urn:microsoft.com/office/officeart/2005/8/layout/hProcess4"/>
    <dgm:cxn modelId="{29D290DA-FE64-43E2-B4B9-BD061F9FA98A}" type="presParOf" srcId="{6DD72E38-6B38-4564-B685-7967C7FC9985}" destId="{45CDCC32-893B-4244-9B9B-1F2467825ED0}" srcOrd="0" destOrd="0" presId="urn:microsoft.com/office/officeart/2005/8/layout/hProcess4"/>
    <dgm:cxn modelId="{61523AB3-96A6-4B02-80A6-9C1A4D21F20E}" type="presParOf" srcId="{6DD72E38-6B38-4564-B685-7967C7FC9985}" destId="{6EA57E0D-210B-4569-8AD3-F81739C54721}" srcOrd="1" destOrd="0" presId="urn:microsoft.com/office/officeart/2005/8/layout/hProcess4"/>
    <dgm:cxn modelId="{67EE33D0-14AF-41C1-AC81-2892DB367FB2}" type="presParOf" srcId="{6DD72E38-6B38-4564-B685-7967C7FC9985}" destId="{1BCF81ED-E464-4E7D-81B3-CA9D06E96C77}" srcOrd="2" destOrd="0" presId="urn:microsoft.com/office/officeart/2005/8/layout/hProcess4"/>
    <dgm:cxn modelId="{D3A42DE2-A57B-429E-B9E4-9DB1E34B6242}" type="presParOf" srcId="{6DD72E38-6B38-4564-B685-7967C7FC9985}" destId="{CA8DD79D-43C6-43E9-8AEF-541100F76E96}" srcOrd="3" destOrd="0" presId="urn:microsoft.com/office/officeart/2005/8/layout/hProcess4"/>
    <dgm:cxn modelId="{A54A2D5D-8C5B-45AD-B9D3-C15D87A00E08}" type="presParOf" srcId="{6DD72E38-6B38-4564-B685-7967C7FC9985}" destId="{8FD54F97-4EA7-4E98-8F2F-440DFFB618F7}" srcOrd="4" destOrd="0" presId="urn:microsoft.com/office/officeart/2005/8/layout/hProcess4"/>
    <dgm:cxn modelId="{B52EFE6F-C83E-47D9-9FE7-83C1FF9F1F25}" type="presParOf" srcId="{3F85142E-3779-432D-BDD5-0386A9D6B165}" destId="{2E77084D-8F0A-4592-8F68-C3E9E91F0E04}" srcOrd="3" destOrd="0" presId="urn:microsoft.com/office/officeart/2005/8/layout/hProcess4"/>
    <dgm:cxn modelId="{E89C5C3C-C09E-4028-B6C9-F4DE1FD3A174}" type="presParOf" srcId="{3F85142E-3779-432D-BDD5-0386A9D6B165}" destId="{22E32546-A9D6-4A82-BE65-FE2F8D6F3C0B}" srcOrd="4" destOrd="0" presId="urn:microsoft.com/office/officeart/2005/8/layout/hProcess4"/>
    <dgm:cxn modelId="{890A493D-7FE5-4954-B93C-25609312E932}" type="presParOf" srcId="{22E32546-A9D6-4A82-BE65-FE2F8D6F3C0B}" destId="{539F7972-22AF-4154-B76D-08A4432A0723}" srcOrd="0" destOrd="0" presId="urn:microsoft.com/office/officeart/2005/8/layout/hProcess4"/>
    <dgm:cxn modelId="{1F9A2E82-B8BB-48F0-8343-6F8FA44BFC22}" type="presParOf" srcId="{22E32546-A9D6-4A82-BE65-FE2F8D6F3C0B}" destId="{2F0DAEFF-BFAC-4029-8BB0-4771B51724BA}" srcOrd="1" destOrd="0" presId="urn:microsoft.com/office/officeart/2005/8/layout/hProcess4"/>
    <dgm:cxn modelId="{01C0449D-3BE1-4E82-85CC-2D69264110C2}" type="presParOf" srcId="{22E32546-A9D6-4A82-BE65-FE2F8D6F3C0B}" destId="{8BDA90DA-0C1B-4AAA-878B-C0FF9EAB92EF}" srcOrd="2" destOrd="0" presId="urn:microsoft.com/office/officeart/2005/8/layout/hProcess4"/>
    <dgm:cxn modelId="{3FFE52C8-1D88-4594-9269-D5661D491329}" type="presParOf" srcId="{22E32546-A9D6-4A82-BE65-FE2F8D6F3C0B}" destId="{E0AB689F-6258-46CA-8263-84BD98FF0372}" srcOrd="3" destOrd="0" presId="urn:microsoft.com/office/officeart/2005/8/layout/hProcess4"/>
    <dgm:cxn modelId="{94D4936F-68ED-4D23-AAEB-547F89942414}" type="presParOf" srcId="{22E32546-A9D6-4A82-BE65-FE2F8D6F3C0B}" destId="{D49FE128-498C-4EC9-BF62-AD5480CAACD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FBA1D42-39C6-4CF1-B91A-15BAAC15985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CC4EEC3-A30D-4733-8977-176398FBF836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Planning</a:t>
          </a:r>
        </a:p>
      </dgm:t>
    </dgm:pt>
    <dgm:pt modelId="{A2BF9B22-D1F4-45F8-84A4-9C0EE841C5C1}" type="parTrans" cxnId="{1C266BE3-784F-4545-BFF2-BE7C3655D377}">
      <dgm:prSet/>
      <dgm:spPr/>
      <dgm:t>
        <a:bodyPr/>
        <a:lstStyle/>
        <a:p>
          <a:endParaRPr lang="en-US"/>
        </a:p>
      </dgm:t>
    </dgm:pt>
    <dgm:pt modelId="{F02CF0E9-8DC1-4792-AB0B-6B77F5C9377B}" type="sibTrans" cxnId="{1C266BE3-784F-4545-BFF2-BE7C3655D377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3C13C514-30E3-41D0-AC07-744D5DB164AD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Thinking</a:t>
          </a:r>
        </a:p>
      </dgm:t>
    </dgm:pt>
    <dgm:pt modelId="{D2B9898E-527E-4F55-BD66-1352F565B0F8}" type="parTrans" cxnId="{BF543155-52A6-4DEC-8D5C-E5092799B5FF}">
      <dgm:prSet/>
      <dgm:spPr/>
      <dgm:t>
        <a:bodyPr/>
        <a:lstStyle/>
        <a:p>
          <a:endParaRPr lang="en-US"/>
        </a:p>
      </dgm:t>
    </dgm:pt>
    <dgm:pt modelId="{087B8134-04A8-4E18-ABF6-25C66E8857BC}" type="sibTrans" cxnId="{BF543155-52A6-4DEC-8D5C-E5092799B5FF}">
      <dgm:prSet/>
      <dgm:spPr/>
      <dgm:t>
        <a:bodyPr/>
        <a:lstStyle/>
        <a:p>
          <a:endParaRPr lang="en-US"/>
        </a:p>
      </dgm:t>
    </dgm:pt>
    <dgm:pt modelId="{4E40B121-4411-4173-A92D-56F8D706D140}">
      <dgm:prSet phldrT="[Text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Compliance</a:t>
          </a:r>
        </a:p>
      </dgm:t>
    </dgm:pt>
    <dgm:pt modelId="{0F234074-D8C5-4ABE-9598-81F76D33C670}" type="parTrans" cxnId="{9CBF8900-4A7D-477B-B75C-C781FBD09F2E}">
      <dgm:prSet/>
      <dgm:spPr/>
      <dgm:t>
        <a:bodyPr/>
        <a:lstStyle/>
        <a:p>
          <a:endParaRPr lang="en-US"/>
        </a:p>
      </dgm:t>
    </dgm:pt>
    <dgm:pt modelId="{D21377DA-113F-4175-8559-FAF8C649E823}" type="sibTrans" cxnId="{9CBF8900-4A7D-477B-B75C-C781FBD09F2E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6E32FE14-A6CC-446B-AE54-50A8693BA66F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Data classification</a:t>
          </a:r>
        </a:p>
      </dgm:t>
    </dgm:pt>
    <dgm:pt modelId="{09E6BF40-9B86-4CFF-97FF-2EEBDFED4C13}" type="parTrans" cxnId="{1D409211-30FF-410D-9A6E-185BD0666943}">
      <dgm:prSet/>
      <dgm:spPr/>
      <dgm:t>
        <a:bodyPr/>
        <a:lstStyle/>
        <a:p>
          <a:endParaRPr lang="en-US"/>
        </a:p>
      </dgm:t>
    </dgm:pt>
    <dgm:pt modelId="{C54415FA-3D65-40E1-BE95-6E161E7F3E60}" type="sibTrans" cxnId="{1D409211-30FF-410D-9A6E-185BD0666943}">
      <dgm:prSet/>
      <dgm:spPr/>
      <dgm:t>
        <a:bodyPr/>
        <a:lstStyle/>
        <a:p>
          <a:endParaRPr lang="en-US"/>
        </a:p>
      </dgm:t>
    </dgm:pt>
    <dgm:pt modelId="{E30562A1-1508-4776-8995-A2E365EE72F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Executing</a:t>
          </a:r>
        </a:p>
      </dgm:t>
    </dgm:pt>
    <dgm:pt modelId="{12B09D20-4308-482B-B656-AE1FEF0BD611}" type="parTrans" cxnId="{B32567E2-9719-40AC-9C8F-67418D34B3B5}">
      <dgm:prSet/>
      <dgm:spPr/>
      <dgm:t>
        <a:bodyPr/>
        <a:lstStyle/>
        <a:p>
          <a:endParaRPr lang="en-US"/>
        </a:p>
      </dgm:t>
    </dgm:pt>
    <dgm:pt modelId="{29AEE0A2-FB9C-4935-8843-471605A4A855}" type="sibTrans" cxnId="{B32567E2-9719-40AC-9C8F-67418D34B3B5}">
      <dgm:prSet/>
      <dgm:spPr/>
      <dgm:t>
        <a:bodyPr/>
        <a:lstStyle/>
        <a:p>
          <a:endParaRPr lang="en-US"/>
        </a:p>
      </dgm:t>
    </dgm:pt>
    <dgm:pt modelId="{C8C159B4-04F0-4B94-BA35-B05406E43B86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Training</a:t>
          </a:r>
        </a:p>
      </dgm:t>
    </dgm:pt>
    <dgm:pt modelId="{C5083CD9-DCDC-46FE-8190-9FBBA9EF1D2A}" type="parTrans" cxnId="{7A629B62-3097-4DB8-8C78-A5E560A26900}">
      <dgm:prSet/>
      <dgm:spPr/>
      <dgm:t>
        <a:bodyPr/>
        <a:lstStyle/>
        <a:p>
          <a:endParaRPr lang="en-US"/>
        </a:p>
      </dgm:t>
    </dgm:pt>
    <dgm:pt modelId="{17D75C95-D91D-42DE-A2CF-3EC7E04B1B82}" type="sibTrans" cxnId="{7A629B62-3097-4DB8-8C78-A5E560A26900}">
      <dgm:prSet/>
      <dgm:spPr/>
      <dgm:t>
        <a:bodyPr/>
        <a:lstStyle/>
        <a:p>
          <a:endParaRPr lang="en-US"/>
        </a:p>
      </dgm:t>
    </dgm:pt>
    <dgm:pt modelId="{1C3B7B86-F43E-462D-9B11-159FC3626950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Proposal</a:t>
          </a:r>
        </a:p>
      </dgm:t>
    </dgm:pt>
    <dgm:pt modelId="{A67EAE20-9BF2-4093-9D54-FC6973F7C11E}" type="parTrans" cxnId="{A51907DC-0F81-49D3-8B89-1EDA3613E3B2}">
      <dgm:prSet/>
      <dgm:spPr/>
    </dgm:pt>
    <dgm:pt modelId="{1E98C919-1DB1-4F4A-9CF7-01A7D1295B36}" type="sibTrans" cxnId="{A51907DC-0F81-49D3-8B89-1EDA3613E3B2}">
      <dgm:prSet/>
      <dgm:spPr/>
    </dgm:pt>
    <dgm:pt modelId="{17C1BF8E-77FB-46BC-9C29-E983B3840AF2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Working</a:t>
          </a:r>
        </a:p>
      </dgm:t>
    </dgm:pt>
    <dgm:pt modelId="{81B54BBF-48BD-4367-84DE-42EC94F3E692}" type="parTrans" cxnId="{2210B82E-37ED-4FF2-807C-238B7F59A974}">
      <dgm:prSet/>
      <dgm:spPr/>
    </dgm:pt>
    <dgm:pt modelId="{0E8EE6E2-C8C4-4878-9F5A-91413899820C}" type="sibTrans" cxnId="{2210B82E-37ED-4FF2-807C-238B7F59A974}">
      <dgm:prSet/>
      <dgm:spPr/>
    </dgm:pt>
    <dgm:pt modelId="{9C510530-AF86-4118-9A4E-39A4DC511327}">
      <dgm:prSet phldrT="[Text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DUA</a:t>
          </a:r>
        </a:p>
      </dgm:t>
    </dgm:pt>
    <dgm:pt modelId="{33334FD4-5C2C-491B-876E-7F8F872178CE}" type="parTrans" cxnId="{D32B8A5E-AC39-4E03-A541-0756E52D920D}">
      <dgm:prSet/>
      <dgm:spPr/>
    </dgm:pt>
    <dgm:pt modelId="{7E0100BF-B751-474B-A877-B7FFB888C3E6}" type="sibTrans" cxnId="{D32B8A5E-AC39-4E03-A541-0756E52D920D}">
      <dgm:prSet/>
      <dgm:spPr/>
    </dgm:pt>
    <dgm:pt modelId="{9D573498-B6CE-465A-B749-0DF61FA9CA34}">
      <dgm:prSet phldrT="[Text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Control implementation</a:t>
          </a:r>
        </a:p>
      </dgm:t>
    </dgm:pt>
    <dgm:pt modelId="{FF0E0F45-872B-4AD6-B861-8BC781742834}" type="parTrans" cxnId="{D9F4C5F8-AC1C-4D79-BD92-E28BD3A85737}">
      <dgm:prSet/>
      <dgm:spPr/>
    </dgm:pt>
    <dgm:pt modelId="{A100C6CC-243B-4D2C-BFD7-F435556B4398}" type="sibTrans" cxnId="{D9F4C5F8-AC1C-4D79-BD92-E28BD3A85737}">
      <dgm:prSet/>
      <dgm:spPr/>
    </dgm:pt>
    <dgm:pt modelId="{C453BD7B-F521-4A44-B7BA-195D0C88699B}">
      <dgm:prSet phldrT="[Text]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dirty="0"/>
            <a:t>Data processing</a:t>
          </a:r>
        </a:p>
      </dgm:t>
    </dgm:pt>
    <dgm:pt modelId="{7AF9A9FF-A122-48E5-85E9-72A4FC55BA3F}" type="parTrans" cxnId="{7B193AC6-1C43-4987-A78E-89340379D37C}">
      <dgm:prSet/>
      <dgm:spPr/>
    </dgm:pt>
    <dgm:pt modelId="{5FDCAC20-FC1B-4F46-8A7D-2CCC358756DD}" type="sibTrans" cxnId="{7B193AC6-1C43-4987-A78E-89340379D37C}">
      <dgm:prSet/>
      <dgm:spPr/>
    </dgm:pt>
    <dgm:pt modelId="{CABDE2C4-39DE-479C-8ED6-82F7C3AA1E2D}" type="pres">
      <dgm:prSet presAssocID="{0FBA1D42-39C6-4CF1-B91A-15BAAC15985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BBD2CE-9BDC-4A4C-9B0F-6422A08C4E98}" type="pres">
      <dgm:prSet presAssocID="{ACC4EEC3-A30D-4733-8977-176398FBF836}" presName="composite" presStyleCnt="0"/>
      <dgm:spPr/>
    </dgm:pt>
    <dgm:pt modelId="{6E40FB3A-D9ED-4D98-BB54-261967E0DE3C}" type="pres">
      <dgm:prSet presAssocID="{ACC4EEC3-A30D-4733-8977-176398FBF83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7FF007-6967-4C16-B1F1-780DB6B35AC8}" type="pres">
      <dgm:prSet presAssocID="{ACC4EEC3-A30D-4733-8977-176398FBF836}" presName="parSh" presStyleLbl="node1" presStyleIdx="0" presStyleCnt="3"/>
      <dgm:spPr/>
      <dgm:t>
        <a:bodyPr/>
        <a:lstStyle/>
        <a:p>
          <a:endParaRPr lang="en-US"/>
        </a:p>
      </dgm:t>
    </dgm:pt>
    <dgm:pt modelId="{004E571C-CCA5-4D10-952E-DF9EA88C845F}" type="pres">
      <dgm:prSet presAssocID="{ACC4EEC3-A30D-4733-8977-176398FBF836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D5E813-3DDF-47D5-A66F-0036DED6A2FA}" type="pres">
      <dgm:prSet presAssocID="{F02CF0E9-8DC1-4792-AB0B-6B77F5C9377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EA2FDAA-F1C6-4449-9809-AF76A4EB3ADC}" type="pres">
      <dgm:prSet presAssocID="{F02CF0E9-8DC1-4792-AB0B-6B77F5C9377B}" presName="connTx" presStyleLbl="sibTrans2D1" presStyleIdx="0" presStyleCnt="2"/>
      <dgm:spPr/>
      <dgm:t>
        <a:bodyPr/>
        <a:lstStyle/>
        <a:p>
          <a:endParaRPr lang="en-US"/>
        </a:p>
      </dgm:t>
    </dgm:pt>
    <dgm:pt modelId="{690B3AAD-9BBA-4DA3-AC10-2B96D648738D}" type="pres">
      <dgm:prSet presAssocID="{4E40B121-4411-4173-A92D-56F8D706D140}" presName="composite" presStyleCnt="0"/>
      <dgm:spPr/>
    </dgm:pt>
    <dgm:pt modelId="{47620335-27B2-4BE4-8E59-0AF8B2FC4344}" type="pres">
      <dgm:prSet presAssocID="{4E40B121-4411-4173-A92D-56F8D706D14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10151-781A-423A-9BD1-5695232D5CEB}" type="pres">
      <dgm:prSet presAssocID="{4E40B121-4411-4173-A92D-56F8D706D140}" presName="parSh" presStyleLbl="node1" presStyleIdx="1" presStyleCnt="3"/>
      <dgm:spPr/>
      <dgm:t>
        <a:bodyPr/>
        <a:lstStyle/>
        <a:p>
          <a:endParaRPr lang="en-US"/>
        </a:p>
      </dgm:t>
    </dgm:pt>
    <dgm:pt modelId="{B120EA74-7D44-43B1-942E-33B67440C1A6}" type="pres">
      <dgm:prSet presAssocID="{4E40B121-4411-4173-A92D-56F8D706D140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766536-1951-4B90-ADA1-A3E78D162D6C}" type="pres">
      <dgm:prSet presAssocID="{D21377DA-113F-4175-8559-FAF8C649E823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491F1BF-6D75-488D-BD2C-05E4AE1B483F}" type="pres">
      <dgm:prSet presAssocID="{D21377DA-113F-4175-8559-FAF8C649E823}" presName="connTx" presStyleLbl="sibTrans2D1" presStyleIdx="1" presStyleCnt="2"/>
      <dgm:spPr/>
      <dgm:t>
        <a:bodyPr/>
        <a:lstStyle/>
        <a:p>
          <a:endParaRPr lang="en-US"/>
        </a:p>
      </dgm:t>
    </dgm:pt>
    <dgm:pt modelId="{2D9758B9-8B0D-444E-90F6-BA1C00477E04}" type="pres">
      <dgm:prSet presAssocID="{E30562A1-1508-4776-8995-A2E365EE72FA}" presName="composite" presStyleCnt="0"/>
      <dgm:spPr/>
    </dgm:pt>
    <dgm:pt modelId="{1BCB2C0C-F2E4-4ECB-A2C3-A9AAD7059140}" type="pres">
      <dgm:prSet presAssocID="{E30562A1-1508-4776-8995-A2E365EE72FA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E1D095-565A-4FFC-A4DB-84AC6626622C}" type="pres">
      <dgm:prSet presAssocID="{E30562A1-1508-4776-8995-A2E365EE72FA}" presName="parSh" presStyleLbl="node1" presStyleIdx="2" presStyleCnt="3"/>
      <dgm:spPr/>
      <dgm:t>
        <a:bodyPr/>
        <a:lstStyle/>
        <a:p>
          <a:endParaRPr lang="en-US"/>
        </a:p>
      </dgm:t>
    </dgm:pt>
    <dgm:pt modelId="{2FA963B2-3037-40D2-A3FC-DEB89B71C320}" type="pres">
      <dgm:prSet presAssocID="{E30562A1-1508-4776-8995-A2E365EE72FA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8549C9-52EF-486A-A0AE-EFC18B36E151}" type="presOf" srcId="{F02CF0E9-8DC1-4792-AB0B-6B77F5C9377B}" destId="{B0D5E813-3DDF-47D5-A66F-0036DED6A2FA}" srcOrd="0" destOrd="0" presId="urn:microsoft.com/office/officeart/2005/8/layout/process3"/>
    <dgm:cxn modelId="{6D9B31C4-4CB0-48DE-AFA7-C119C2382FDE}" type="presOf" srcId="{E30562A1-1508-4776-8995-A2E365EE72FA}" destId="{1BCB2C0C-F2E4-4ECB-A2C3-A9AAD7059140}" srcOrd="0" destOrd="0" presId="urn:microsoft.com/office/officeart/2005/8/layout/process3"/>
    <dgm:cxn modelId="{057B5DF3-1B08-4E0D-BB14-875BFEAB97CE}" type="presOf" srcId="{ACC4EEC3-A30D-4733-8977-176398FBF836}" destId="{6E40FB3A-D9ED-4D98-BB54-261967E0DE3C}" srcOrd="0" destOrd="0" presId="urn:microsoft.com/office/officeart/2005/8/layout/process3"/>
    <dgm:cxn modelId="{5D753A47-B0C6-4BB8-9057-24B1B81F4539}" type="presOf" srcId="{4E40B121-4411-4173-A92D-56F8D706D140}" destId="{67310151-781A-423A-9BD1-5695232D5CEB}" srcOrd="1" destOrd="0" presId="urn:microsoft.com/office/officeart/2005/8/layout/process3"/>
    <dgm:cxn modelId="{1D409211-30FF-410D-9A6E-185BD0666943}" srcId="{4E40B121-4411-4173-A92D-56F8D706D140}" destId="{6E32FE14-A6CC-446B-AE54-50A8693BA66F}" srcOrd="0" destOrd="0" parTransId="{09E6BF40-9B86-4CFF-97FF-2EEBDFED4C13}" sibTransId="{C54415FA-3D65-40E1-BE95-6E161E7F3E60}"/>
    <dgm:cxn modelId="{7A629B62-3097-4DB8-8C78-A5E560A26900}" srcId="{E30562A1-1508-4776-8995-A2E365EE72FA}" destId="{C8C159B4-04F0-4B94-BA35-B05406E43B86}" srcOrd="0" destOrd="0" parTransId="{C5083CD9-DCDC-46FE-8190-9FBBA9EF1D2A}" sibTransId="{17D75C95-D91D-42DE-A2CF-3EC7E04B1B82}"/>
    <dgm:cxn modelId="{D32B8A5E-AC39-4E03-A541-0756E52D920D}" srcId="{17C1BF8E-77FB-46BC-9C29-E983B3840AF2}" destId="{9C510530-AF86-4118-9A4E-39A4DC511327}" srcOrd="0" destOrd="0" parTransId="{33334FD4-5C2C-491B-876E-7F8F872178CE}" sibTransId="{7E0100BF-B751-474B-A877-B7FFB888C3E6}"/>
    <dgm:cxn modelId="{8CCD23CE-4E99-4B52-AF0A-B153628B34E7}" type="presOf" srcId="{3C13C514-30E3-41D0-AC07-744D5DB164AD}" destId="{004E571C-CCA5-4D10-952E-DF9EA88C845F}" srcOrd="0" destOrd="0" presId="urn:microsoft.com/office/officeart/2005/8/layout/process3"/>
    <dgm:cxn modelId="{2D73880C-5065-40E3-A3DA-059EFC611AF8}" type="presOf" srcId="{6E32FE14-A6CC-446B-AE54-50A8693BA66F}" destId="{B120EA74-7D44-43B1-942E-33B67440C1A6}" srcOrd="0" destOrd="0" presId="urn:microsoft.com/office/officeart/2005/8/layout/process3"/>
    <dgm:cxn modelId="{A51907DC-0F81-49D3-8B89-1EDA3613E3B2}" srcId="{ACC4EEC3-A30D-4733-8977-176398FBF836}" destId="{1C3B7B86-F43E-462D-9B11-159FC3626950}" srcOrd="1" destOrd="0" parTransId="{A67EAE20-9BF2-4093-9D54-FC6973F7C11E}" sibTransId="{1E98C919-1DB1-4F4A-9CF7-01A7D1295B36}"/>
    <dgm:cxn modelId="{0636E0F0-59FC-4FDB-B44F-34AF57D00375}" type="presOf" srcId="{9D573498-B6CE-465A-B749-0DF61FA9CA34}" destId="{B120EA74-7D44-43B1-942E-33B67440C1A6}" srcOrd="0" destOrd="1" presId="urn:microsoft.com/office/officeart/2005/8/layout/process3"/>
    <dgm:cxn modelId="{B32567E2-9719-40AC-9C8F-67418D34B3B5}" srcId="{0FBA1D42-39C6-4CF1-B91A-15BAAC159853}" destId="{E30562A1-1508-4776-8995-A2E365EE72FA}" srcOrd="2" destOrd="0" parTransId="{12B09D20-4308-482B-B656-AE1FEF0BD611}" sibTransId="{29AEE0A2-FB9C-4935-8843-471605A4A855}"/>
    <dgm:cxn modelId="{6CE0F0EC-9438-49C4-84D8-62C7165D4AE6}" type="presOf" srcId="{E30562A1-1508-4776-8995-A2E365EE72FA}" destId="{59E1D095-565A-4FFC-A4DB-84AC6626622C}" srcOrd="1" destOrd="0" presId="urn:microsoft.com/office/officeart/2005/8/layout/process3"/>
    <dgm:cxn modelId="{2F584904-15A3-4466-A495-D511012BF0D3}" type="presOf" srcId="{ACC4EEC3-A30D-4733-8977-176398FBF836}" destId="{AE7FF007-6967-4C16-B1F1-780DB6B35AC8}" srcOrd="1" destOrd="0" presId="urn:microsoft.com/office/officeart/2005/8/layout/process3"/>
    <dgm:cxn modelId="{D9F4C5F8-AC1C-4D79-BD92-E28BD3A85737}" srcId="{4E40B121-4411-4173-A92D-56F8D706D140}" destId="{9D573498-B6CE-465A-B749-0DF61FA9CA34}" srcOrd="1" destOrd="0" parTransId="{FF0E0F45-872B-4AD6-B861-8BC781742834}" sibTransId="{A100C6CC-243B-4D2C-BFD7-F435556B4398}"/>
    <dgm:cxn modelId="{9AA95D98-AA9A-4F39-B3DA-C550A7745D77}" type="presOf" srcId="{17C1BF8E-77FB-46BC-9C29-E983B3840AF2}" destId="{004E571C-CCA5-4D10-952E-DF9EA88C845F}" srcOrd="0" destOrd="2" presId="urn:microsoft.com/office/officeart/2005/8/layout/process3"/>
    <dgm:cxn modelId="{56E30EDB-3FF2-45EE-8FCD-99467EA2BBD9}" type="presOf" srcId="{F02CF0E9-8DC1-4792-AB0B-6B77F5C9377B}" destId="{AEA2FDAA-F1C6-4449-9809-AF76A4EB3ADC}" srcOrd="1" destOrd="0" presId="urn:microsoft.com/office/officeart/2005/8/layout/process3"/>
    <dgm:cxn modelId="{9FFCB630-96D9-4E3B-BC9F-6A5CD5E3BE87}" type="presOf" srcId="{D21377DA-113F-4175-8559-FAF8C649E823}" destId="{C491F1BF-6D75-488D-BD2C-05E4AE1B483F}" srcOrd="1" destOrd="0" presId="urn:microsoft.com/office/officeart/2005/8/layout/process3"/>
    <dgm:cxn modelId="{7B193AC6-1C43-4987-A78E-89340379D37C}" srcId="{E30562A1-1508-4776-8995-A2E365EE72FA}" destId="{C453BD7B-F521-4A44-B7BA-195D0C88699B}" srcOrd="1" destOrd="0" parTransId="{7AF9A9FF-A122-48E5-85E9-72A4FC55BA3F}" sibTransId="{5FDCAC20-FC1B-4F46-8A7D-2CCC358756DD}"/>
    <dgm:cxn modelId="{BF543155-52A6-4DEC-8D5C-E5092799B5FF}" srcId="{ACC4EEC3-A30D-4733-8977-176398FBF836}" destId="{3C13C514-30E3-41D0-AC07-744D5DB164AD}" srcOrd="0" destOrd="0" parTransId="{D2B9898E-527E-4F55-BD66-1352F565B0F8}" sibTransId="{087B8134-04A8-4E18-ABF6-25C66E8857BC}"/>
    <dgm:cxn modelId="{9CBF8900-4A7D-477B-B75C-C781FBD09F2E}" srcId="{0FBA1D42-39C6-4CF1-B91A-15BAAC159853}" destId="{4E40B121-4411-4173-A92D-56F8D706D140}" srcOrd="1" destOrd="0" parTransId="{0F234074-D8C5-4ABE-9598-81F76D33C670}" sibTransId="{D21377DA-113F-4175-8559-FAF8C649E823}"/>
    <dgm:cxn modelId="{1C266BE3-784F-4545-BFF2-BE7C3655D377}" srcId="{0FBA1D42-39C6-4CF1-B91A-15BAAC159853}" destId="{ACC4EEC3-A30D-4733-8977-176398FBF836}" srcOrd="0" destOrd="0" parTransId="{A2BF9B22-D1F4-45F8-84A4-9C0EE841C5C1}" sibTransId="{F02CF0E9-8DC1-4792-AB0B-6B77F5C9377B}"/>
    <dgm:cxn modelId="{A1292F7F-C1E6-4F04-98B9-5D084F81D6ED}" type="presOf" srcId="{C8C159B4-04F0-4B94-BA35-B05406E43B86}" destId="{2FA963B2-3037-40D2-A3FC-DEB89B71C320}" srcOrd="0" destOrd="0" presId="urn:microsoft.com/office/officeart/2005/8/layout/process3"/>
    <dgm:cxn modelId="{2210B82E-37ED-4FF2-807C-238B7F59A974}" srcId="{ACC4EEC3-A30D-4733-8977-176398FBF836}" destId="{17C1BF8E-77FB-46BC-9C29-E983B3840AF2}" srcOrd="2" destOrd="0" parTransId="{81B54BBF-48BD-4367-84DE-42EC94F3E692}" sibTransId="{0E8EE6E2-C8C4-4878-9F5A-91413899820C}"/>
    <dgm:cxn modelId="{BBF651AB-EE7A-4EC0-90A1-F1BE3C5EEE1F}" type="presOf" srcId="{4E40B121-4411-4173-A92D-56F8D706D140}" destId="{47620335-27B2-4BE4-8E59-0AF8B2FC4344}" srcOrd="0" destOrd="0" presId="urn:microsoft.com/office/officeart/2005/8/layout/process3"/>
    <dgm:cxn modelId="{9E2BB3F0-DE6A-4EEF-9BA8-4677C41D82F8}" type="presOf" srcId="{D21377DA-113F-4175-8559-FAF8C649E823}" destId="{C7766536-1951-4B90-ADA1-A3E78D162D6C}" srcOrd="0" destOrd="0" presId="urn:microsoft.com/office/officeart/2005/8/layout/process3"/>
    <dgm:cxn modelId="{21F9EAF9-D753-4AFE-AD55-460264A2CB52}" type="presOf" srcId="{C453BD7B-F521-4A44-B7BA-195D0C88699B}" destId="{2FA963B2-3037-40D2-A3FC-DEB89B71C320}" srcOrd="0" destOrd="1" presId="urn:microsoft.com/office/officeart/2005/8/layout/process3"/>
    <dgm:cxn modelId="{3F6B8A13-89B8-4A83-9965-A30BB28E2A0D}" type="presOf" srcId="{1C3B7B86-F43E-462D-9B11-159FC3626950}" destId="{004E571C-CCA5-4D10-952E-DF9EA88C845F}" srcOrd="0" destOrd="1" presId="urn:microsoft.com/office/officeart/2005/8/layout/process3"/>
    <dgm:cxn modelId="{AFDB1B5C-D35E-4304-98CD-01F1C027158E}" type="presOf" srcId="{9C510530-AF86-4118-9A4E-39A4DC511327}" destId="{004E571C-CCA5-4D10-952E-DF9EA88C845F}" srcOrd="0" destOrd="3" presId="urn:microsoft.com/office/officeart/2005/8/layout/process3"/>
    <dgm:cxn modelId="{A6E6B284-783A-472F-BF9E-7BEA1D25FF9E}" type="presOf" srcId="{0FBA1D42-39C6-4CF1-B91A-15BAAC159853}" destId="{CABDE2C4-39DE-479C-8ED6-82F7C3AA1E2D}" srcOrd="0" destOrd="0" presId="urn:microsoft.com/office/officeart/2005/8/layout/process3"/>
    <dgm:cxn modelId="{D23EE9ED-4C7D-46DC-B499-2158AA80233B}" type="presParOf" srcId="{CABDE2C4-39DE-479C-8ED6-82F7C3AA1E2D}" destId="{29BBD2CE-9BDC-4A4C-9B0F-6422A08C4E98}" srcOrd="0" destOrd="0" presId="urn:microsoft.com/office/officeart/2005/8/layout/process3"/>
    <dgm:cxn modelId="{5E80326C-FB6E-4820-9AD4-1B506AE49F1D}" type="presParOf" srcId="{29BBD2CE-9BDC-4A4C-9B0F-6422A08C4E98}" destId="{6E40FB3A-D9ED-4D98-BB54-261967E0DE3C}" srcOrd="0" destOrd="0" presId="urn:microsoft.com/office/officeart/2005/8/layout/process3"/>
    <dgm:cxn modelId="{CCB39C60-5039-45FC-A930-B19873D03460}" type="presParOf" srcId="{29BBD2CE-9BDC-4A4C-9B0F-6422A08C4E98}" destId="{AE7FF007-6967-4C16-B1F1-780DB6B35AC8}" srcOrd="1" destOrd="0" presId="urn:microsoft.com/office/officeart/2005/8/layout/process3"/>
    <dgm:cxn modelId="{4CB6727E-0D01-4B12-9D92-2202ABF9B7F3}" type="presParOf" srcId="{29BBD2CE-9BDC-4A4C-9B0F-6422A08C4E98}" destId="{004E571C-CCA5-4D10-952E-DF9EA88C845F}" srcOrd="2" destOrd="0" presId="urn:microsoft.com/office/officeart/2005/8/layout/process3"/>
    <dgm:cxn modelId="{C2F152F1-B8B6-4001-B7D3-764BFC950DFC}" type="presParOf" srcId="{CABDE2C4-39DE-479C-8ED6-82F7C3AA1E2D}" destId="{B0D5E813-3DDF-47D5-A66F-0036DED6A2FA}" srcOrd="1" destOrd="0" presId="urn:microsoft.com/office/officeart/2005/8/layout/process3"/>
    <dgm:cxn modelId="{A5D78364-89DD-418D-81DA-C346D89A1B18}" type="presParOf" srcId="{B0D5E813-3DDF-47D5-A66F-0036DED6A2FA}" destId="{AEA2FDAA-F1C6-4449-9809-AF76A4EB3ADC}" srcOrd="0" destOrd="0" presId="urn:microsoft.com/office/officeart/2005/8/layout/process3"/>
    <dgm:cxn modelId="{827C03CE-0612-455F-B4F5-7019C41AF501}" type="presParOf" srcId="{CABDE2C4-39DE-479C-8ED6-82F7C3AA1E2D}" destId="{690B3AAD-9BBA-4DA3-AC10-2B96D648738D}" srcOrd="2" destOrd="0" presId="urn:microsoft.com/office/officeart/2005/8/layout/process3"/>
    <dgm:cxn modelId="{519F01D4-450F-4C96-9E12-60E5A219E4D4}" type="presParOf" srcId="{690B3AAD-9BBA-4DA3-AC10-2B96D648738D}" destId="{47620335-27B2-4BE4-8E59-0AF8B2FC4344}" srcOrd="0" destOrd="0" presId="urn:microsoft.com/office/officeart/2005/8/layout/process3"/>
    <dgm:cxn modelId="{4E67C536-EDC5-446E-B8F4-032B8FE8F967}" type="presParOf" srcId="{690B3AAD-9BBA-4DA3-AC10-2B96D648738D}" destId="{67310151-781A-423A-9BD1-5695232D5CEB}" srcOrd="1" destOrd="0" presId="urn:microsoft.com/office/officeart/2005/8/layout/process3"/>
    <dgm:cxn modelId="{68E10F41-DB0B-4D50-B3A5-2427E667C307}" type="presParOf" srcId="{690B3AAD-9BBA-4DA3-AC10-2B96D648738D}" destId="{B120EA74-7D44-43B1-942E-33B67440C1A6}" srcOrd="2" destOrd="0" presId="urn:microsoft.com/office/officeart/2005/8/layout/process3"/>
    <dgm:cxn modelId="{755EF1B1-D24C-4600-9036-81E7FEA2FBC4}" type="presParOf" srcId="{CABDE2C4-39DE-479C-8ED6-82F7C3AA1E2D}" destId="{C7766536-1951-4B90-ADA1-A3E78D162D6C}" srcOrd="3" destOrd="0" presId="urn:microsoft.com/office/officeart/2005/8/layout/process3"/>
    <dgm:cxn modelId="{285D9A93-6D83-4287-BC98-B332F18FA12A}" type="presParOf" srcId="{C7766536-1951-4B90-ADA1-A3E78D162D6C}" destId="{C491F1BF-6D75-488D-BD2C-05E4AE1B483F}" srcOrd="0" destOrd="0" presId="urn:microsoft.com/office/officeart/2005/8/layout/process3"/>
    <dgm:cxn modelId="{C4B6EC91-459E-44AB-AE76-2A6AFE1965F0}" type="presParOf" srcId="{CABDE2C4-39DE-479C-8ED6-82F7C3AA1E2D}" destId="{2D9758B9-8B0D-444E-90F6-BA1C00477E04}" srcOrd="4" destOrd="0" presId="urn:microsoft.com/office/officeart/2005/8/layout/process3"/>
    <dgm:cxn modelId="{BC0058C2-C485-4013-A7C0-1C42E6EB4768}" type="presParOf" srcId="{2D9758B9-8B0D-444E-90F6-BA1C00477E04}" destId="{1BCB2C0C-F2E4-4ECB-A2C3-A9AAD7059140}" srcOrd="0" destOrd="0" presId="urn:microsoft.com/office/officeart/2005/8/layout/process3"/>
    <dgm:cxn modelId="{9BEAC382-DDAF-4A38-9D8F-08A11EB3E86E}" type="presParOf" srcId="{2D9758B9-8B0D-444E-90F6-BA1C00477E04}" destId="{59E1D095-565A-4FFC-A4DB-84AC6626622C}" srcOrd="1" destOrd="0" presId="urn:microsoft.com/office/officeart/2005/8/layout/process3"/>
    <dgm:cxn modelId="{06075A63-3824-4730-B546-1855910D754C}" type="presParOf" srcId="{2D9758B9-8B0D-444E-90F6-BA1C00477E04}" destId="{2FA963B2-3037-40D2-A3FC-DEB89B71C32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188AF9-A6FB-4FE5-9039-28D662A40249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4A43CC-2D37-4D1B-A3A1-AB63FD5C7CD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Continuous monitoring</a:t>
          </a:r>
        </a:p>
      </dgm:t>
    </dgm:pt>
    <dgm:pt modelId="{A9B537B1-E477-4FEA-B3D0-5D9D8E667F7F}" type="parTrans" cxnId="{17E8F217-B502-4B4E-8622-E31CAF26B980}">
      <dgm:prSet/>
      <dgm:spPr/>
      <dgm:t>
        <a:bodyPr/>
        <a:lstStyle/>
        <a:p>
          <a:endParaRPr lang="en-US"/>
        </a:p>
      </dgm:t>
    </dgm:pt>
    <dgm:pt modelId="{E008B956-1D1C-46EB-BFDF-0094122AD98F}" type="sibTrans" cxnId="{17E8F217-B502-4B4E-8622-E31CAF26B980}">
      <dgm:prSet/>
      <dgm:spPr/>
      <dgm:t>
        <a:bodyPr/>
        <a:lstStyle/>
        <a:p>
          <a:endParaRPr lang="en-US"/>
        </a:p>
      </dgm:t>
    </dgm:pt>
    <dgm:pt modelId="{F0FAEFB5-960E-4277-8200-7071ABF2FEC0}">
      <dgm:prSet phldrT="[Text]"/>
      <dgm:spPr/>
      <dgm:t>
        <a:bodyPr/>
        <a:lstStyle/>
        <a:p>
          <a:r>
            <a:rPr lang="en-US" dirty="0"/>
            <a:t>Data center</a:t>
          </a:r>
        </a:p>
      </dgm:t>
    </dgm:pt>
    <dgm:pt modelId="{8BCD3C16-124B-48C2-A83F-E294AE16CD07}" type="parTrans" cxnId="{6242C729-F36B-41A6-B0EE-21E36D6C7517}">
      <dgm:prSet/>
      <dgm:spPr/>
      <dgm:t>
        <a:bodyPr/>
        <a:lstStyle/>
        <a:p>
          <a:endParaRPr lang="en-US"/>
        </a:p>
      </dgm:t>
    </dgm:pt>
    <dgm:pt modelId="{E3ABC182-1E87-4971-8ED0-8CD192668C6E}" type="sibTrans" cxnId="{6242C729-F36B-41A6-B0EE-21E36D6C7517}">
      <dgm:prSet/>
      <dgm:spPr/>
      <dgm:t>
        <a:bodyPr/>
        <a:lstStyle/>
        <a:p>
          <a:endParaRPr lang="en-US"/>
        </a:p>
      </dgm:t>
    </dgm:pt>
    <dgm:pt modelId="{3D7BFA05-8E73-496A-A3B4-36375AB0D621}">
      <dgm:prSet phldrT="[Text]"/>
      <dgm:spPr/>
      <dgm:t>
        <a:bodyPr/>
        <a:lstStyle/>
        <a:p>
          <a:r>
            <a:rPr lang="en-US" dirty="0"/>
            <a:t>Hardware</a:t>
          </a:r>
        </a:p>
      </dgm:t>
    </dgm:pt>
    <dgm:pt modelId="{33FA7EDD-61EF-4112-B729-279BFE0E8F36}" type="parTrans" cxnId="{42335807-AC6D-48FD-BD3F-DEFB9EAEFAC4}">
      <dgm:prSet/>
      <dgm:spPr/>
      <dgm:t>
        <a:bodyPr/>
        <a:lstStyle/>
        <a:p>
          <a:endParaRPr lang="en-US"/>
        </a:p>
      </dgm:t>
    </dgm:pt>
    <dgm:pt modelId="{E2B45C27-C13E-480E-ACE6-4CD0CB1DDE11}" type="sibTrans" cxnId="{42335807-AC6D-48FD-BD3F-DEFB9EAEFAC4}">
      <dgm:prSet/>
      <dgm:spPr/>
      <dgm:t>
        <a:bodyPr/>
        <a:lstStyle/>
        <a:p>
          <a:endParaRPr lang="en-US"/>
        </a:p>
      </dgm:t>
    </dgm:pt>
    <dgm:pt modelId="{5B209E1B-2486-47B5-A120-3DA04582ACD9}">
      <dgm:prSet phldrT="[Text]"/>
      <dgm:spPr/>
      <dgm:t>
        <a:bodyPr/>
        <a:lstStyle/>
        <a:p>
          <a:r>
            <a:rPr lang="en-US" dirty="0"/>
            <a:t>Software</a:t>
          </a:r>
        </a:p>
      </dgm:t>
    </dgm:pt>
    <dgm:pt modelId="{3B23BDCA-9436-4845-BBF8-DC89A7A783F6}" type="parTrans" cxnId="{AB0257C7-3C74-42DE-922A-145372D56515}">
      <dgm:prSet/>
      <dgm:spPr/>
      <dgm:t>
        <a:bodyPr/>
        <a:lstStyle/>
        <a:p>
          <a:endParaRPr lang="en-US"/>
        </a:p>
      </dgm:t>
    </dgm:pt>
    <dgm:pt modelId="{E6925959-C8DF-407F-9512-9396DD5F2614}" type="sibTrans" cxnId="{AB0257C7-3C74-42DE-922A-145372D56515}">
      <dgm:prSet/>
      <dgm:spPr/>
      <dgm:t>
        <a:bodyPr/>
        <a:lstStyle/>
        <a:p>
          <a:endParaRPr lang="en-US"/>
        </a:p>
      </dgm:t>
    </dgm:pt>
    <dgm:pt modelId="{FFFBDDD8-0B1B-4EE9-988B-1E3C2D1EB687}">
      <dgm:prSet phldrT="[Text]"/>
      <dgm:spPr/>
      <dgm:t>
        <a:bodyPr/>
        <a:lstStyle/>
        <a:p>
          <a:r>
            <a:rPr lang="en-US" dirty="0"/>
            <a:t>Operate </a:t>
          </a:r>
        </a:p>
      </dgm:t>
    </dgm:pt>
    <dgm:pt modelId="{4BAB62C5-058C-4986-95C8-73E905220FAA}" type="parTrans" cxnId="{D4869EC4-03DD-4574-BCFF-4BFB25859357}">
      <dgm:prSet/>
      <dgm:spPr/>
      <dgm:t>
        <a:bodyPr/>
        <a:lstStyle/>
        <a:p>
          <a:endParaRPr lang="en-US"/>
        </a:p>
      </dgm:t>
    </dgm:pt>
    <dgm:pt modelId="{5AD02E28-B6AC-4638-AA5E-0809D76B0D97}" type="sibTrans" cxnId="{D4869EC4-03DD-4574-BCFF-4BFB25859357}">
      <dgm:prSet/>
      <dgm:spPr/>
      <dgm:t>
        <a:bodyPr/>
        <a:lstStyle/>
        <a:p>
          <a:endParaRPr lang="en-US"/>
        </a:p>
      </dgm:t>
    </dgm:pt>
    <dgm:pt modelId="{BC0B7F34-5450-4E9C-A11B-EDA6AB647E85}">
      <dgm:prSet phldrT="[Text]"/>
      <dgm:spPr/>
      <dgm:t>
        <a:bodyPr/>
        <a:lstStyle/>
        <a:p>
          <a:r>
            <a:rPr lang="en-US" dirty="0"/>
            <a:t>Audit</a:t>
          </a:r>
        </a:p>
      </dgm:t>
    </dgm:pt>
    <dgm:pt modelId="{04AB7089-9D5C-4D5E-90A5-869661C74D65}" type="parTrans" cxnId="{17CA0813-5F05-40E0-81F8-EF4BC9A7C1F4}">
      <dgm:prSet/>
      <dgm:spPr/>
      <dgm:t>
        <a:bodyPr/>
        <a:lstStyle/>
        <a:p>
          <a:endParaRPr lang="en-US"/>
        </a:p>
      </dgm:t>
    </dgm:pt>
    <dgm:pt modelId="{8D37BBDA-A033-4A24-A140-A57C4FBCB3FE}" type="sibTrans" cxnId="{17CA0813-5F05-40E0-81F8-EF4BC9A7C1F4}">
      <dgm:prSet/>
      <dgm:spPr/>
      <dgm:t>
        <a:bodyPr/>
        <a:lstStyle/>
        <a:p>
          <a:endParaRPr lang="en-US"/>
        </a:p>
      </dgm:t>
    </dgm:pt>
    <dgm:pt modelId="{6236CFAB-9C2E-4E9C-AD2A-E319BDD5772D}">
      <dgm:prSet phldrT="[Text]"/>
      <dgm:spPr/>
      <dgm:t>
        <a:bodyPr/>
        <a:lstStyle/>
        <a:p>
          <a:r>
            <a:rPr lang="en-US" dirty="0"/>
            <a:t>Access</a:t>
          </a:r>
        </a:p>
      </dgm:t>
    </dgm:pt>
    <dgm:pt modelId="{698EC485-F71A-41BD-A637-2184782FBC61}" type="sibTrans" cxnId="{0FD07BC8-BA3F-438A-9902-721F3D8B1510}">
      <dgm:prSet/>
      <dgm:spPr/>
      <dgm:t>
        <a:bodyPr/>
        <a:lstStyle/>
        <a:p>
          <a:endParaRPr lang="en-US"/>
        </a:p>
      </dgm:t>
    </dgm:pt>
    <dgm:pt modelId="{E9992C54-F161-4AFF-B1A8-E4AD42B64FE0}" type="parTrans" cxnId="{0FD07BC8-BA3F-438A-9902-721F3D8B1510}">
      <dgm:prSet/>
      <dgm:spPr/>
      <dgm:t>
        <a:bodyPr/>
        <a:lstStyle/>
        <a:p>
          <a:endParaRPr lang="en-US"/>
        </a:p>
      </dgm:t>
    </dgm:pt>
    <dgm:pt modelId="{AA61D3E7-8CF1-4E0D-BE39-7C5DF5CD28D9}" type="pres">
      <dgm:prSet presAssocID="{1A188AF9-A6FB-4FE5-9039-28D662A4024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393D2069-C45D-4842-841C-DC58269A7C50}" type="pres">
      <dgm:prSet presAssocID="{154A43CC-2D37-4D1B-A3A1-AB63FD5C7CD5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E3D67942-2976-4315-AE57-FCEB4E71FA36}" type="pres">
      <dgm:prSet presAssocID="{F0FAEFB5-960E-4277-8200-7071ABF2FEC0}" presName="Accent1" presStyleCnt="0"/>
      <dgm:spPr/>
    </dgm:pt>
    <dgm:pt modelId="{562EC9E0-F69B-4AAF-9590-805FCAF8471E}" type="pres">
      <dgm:prSet presAssocID="{F0FAEFB5-960E-4277-8200-7071ABF2FEC0}" presName="Accent" presStyleLbl="bgShp" presStyleIdx="0" presStyleCnt="6"/>
      <dgm:spPr/>
    </dgm:pt>
    <dgm:pt modelId="{80E77CAA-432A-4484-9A9F-F467A949DC80}" type="pres">
      <dgm:prSet presAssocID="{F0FAEFB5-960E-4277-8200-7071ABF2FEC0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BD08A6-1EFA-4F74-ADF0-46FE84F5D8EF}" type="pres">
      <dgm:prSet presAssocID="{3D7BFA05-8E73-496A-A3B4-36375AB0D621}" presName="Accent2" presStyleCnt="0"/>
      <dgm:spPr/>
    </dgm:pt>
    <dgm:pt modelId="{2F45F473-60A8-497E-92F0-BD35104A3511}" type="pres">
      <dgm:prSet presAssocID="{3D7BFA05-8E73-496A-A3B4-36375AB0D621}" presName="Accent" presStyleLbl="bgShp" presStyleIdx="1" presStyleCnt="6"/>
      <dgm:spPr/>
    </dgm:pt>
    <dgm:pt modelId="{04FE5654-A4D3-4E53-8098-3EF691FF25F2}" type="pres">
      <dgm:prSet presAssocID="{3D7BFA05-8E73-496A-A3B4-36375AB0D621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14693D-2771-4816-8FBB-D07194E1C470}" type="pres">
      <dgm:prSet presAssocID="{5B209E1B-2486-47B5-A120-3DA04582ACD9}" presName="Accent3" presStyleCnt="0"/>
      <dgm:spPr/>
    </dgm:pt>
    <dgm:pt modelId="{D6A341F5-A616-43D7-A874-18F565C1C2A5}" type="pres">
      <dgm:prSet presAssocID="{5B209E1B-2486-47B5-A120-3DA04582ACD9}" presName="Accent" presStyleLbl="bgShp" presStyleIdx="2" presStyleCnt="6"/>
      <dgm:spPr/>
    </dgm:pt>
    <dgm:pt modelId="{A008AC99-6A5D-4239-A876-C1E8C99E9089}" type="pres">
      <dgm:prSet presAssocID="{5B209E1B-2486-47B5-A120-3DA04582ACD9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EB1384-3DB3-4DE0-BD7C-D7C0530CF041}" type="pres">
      <dgm:prSet presAssocID="{6236CFAB-9C2E-4E9C-AD2A-E319BDD5772D}" presName="Accent4" presStyleCnt="0"/>
      <dgm:spPr/>
    </dgm:pt>
    <dgm:pt modelId="{C9314603-BCF5-4404-8D6A-225836F38FB1}" type="pres">
      <dgm:prSet presAssocID="{6236CFAB-9C2E-4E9C-AD2A-E319BDD5772D}" presName="Accent" presStyleLbl="bgShp" presStyleIdx="3" presStyleCnt="6"/>
      <dgm:spPr/>
    </dgm:pt>
    <dgm:pt modelId="{99F6E91F-45C9-491E-878F-B6EED08F0B2D}" type="pres">
      <dgm:prSet presAssocID="{6236CFAB-9C2E-4E9C-AD2A-E319BDD5772D}" presName="Child4" presStyleLbl="node1" presStyleIdx="3" presStyleCnt="6" custLinFactNeighborX="-213" custLinFactNeighborY="390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A20A-55AE-400F-A028-93BCE5CD3D1B}" type="pres">
      <dgm:prSet presAssocID="{FFFBDDD8-0B1B-4EE9-988B-1E3C2D1EB687}" presName="Accent5" presStyleCnt="0"/>
      <dgm:spPr/>
    </dgm:pt>
    <dgm:pt modelId="{32E2A312-BA56-4FEB-891E-ADCB89FB61B7}" type="pres">
      <dgm:prSet presAssocID="{FFFBDDD8-0B1B-4EE9-988B-1E3C2D1EB687}" presName="Accent" presStyleLbl="bgShp" presStyleIdx="4" presStyleCnt="6"/>
      <dgm:spPr/>
    </dgm:pt>
    <dgm:pt modelId="{B4C7AB94-7F40-4805-8F3B-0CDF57940B1C}" type="pres">
      <dgm:prSet presAssocID="{FFFBDDD8-0B1B-4EE9-988B-1E3C2D1EB687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F42359-C83F-4D11-90E8-4D0F33325CB1}" type="pres">
      <dgm:prSet presAssocID="{BC0B7F34-5450-4E9C-A11B-EDA6AB647E85}" presName="Accent6" presStyleCnt="0"/>
      <dgm:spPr/>
    </dgm:pt>
    <dgm:pt modelId="{2413027F-4F9B-4896-A623-D30F4D7649E2}" type="pres">
      <dgm:prSet presAssocID="{BC0B7F34-5450-4E9C-A11B-EDA6AB647E85}" presName="Accent" presStyleLbl="bgShp" presStyleIdx="5" presStyleCnt="6"/>
      <dgm:spPr/>
    </dgm:pt>
    <dgm:pt modelId="{7990BFE7-F371-466B-AE4A-09CA0CE77798}" type="pres">
      <dgm:prSet presAssocID="{BC0B7F34-5450-4E9C-A11B-EDA6AB647E85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D7B3DE-0122-46E5-B9AC-57771A2DE47B}" type="presOf" srcId="{1A188AF9-A6FB-4FE5-9039-28D662A40249}" destId="{AA61D3E7-8CF1-4E0D-BE39-7C5DF5CD28D9}" srcOrd="0" destOrd="0" presId="urn:microsoft.com/office/officeart/2011/layout/HexagonRadial"/>
    <dgm:cxn modelId="{D4869EC4-03DD-4574-BCFF-4BFB25859357}" srcId="{154A43CC-2D37-4D1B-A3A1-AB63FD5C7CD5}" destId="{FFFBDDD8-0B1B-4EE9-988B-1E3C2D1EB687}" srcOrd="4" destOrd="0" parTransId="{4BAB62C5-058C-4986-95C8-73E905220FAA}" sibTransId="{5AD02E28-B6AC-4638-AA5E-0809D76B0D97}"/>
    <dgm:cxn modelId="{AF6E9038-E3FE-4F61-A7B0-322D7C07EEBB}" type="presOf" srcId="{154A43CC-2D37-4D1B-A3A1-AB63FD5C7CD5}" destId="{393D2069-C45D-4842-841C-DC58269A7C50}" srcOrd="0" destOrd="0" presId="urn:microsoft.com/office/officeart/2011/layout/HexagonRadial"/>
    <dgm:cxn modelId="{4B43BA1E-3CFF-4759-B16C-8508F41E4F40}" type="presOf" srcId="{F0FAEFB5-960E-4277-8200-7071ABF2FEC0}" destId="{80E77CAA-432A-4484-9A9F-F467A949DC80}" srcOrd="0" destOrd="0" presId="urn:microsoft.com/office/officeart/2011/layout/HexagonRadial"/>
    <dgm:cxn modelId="{7C21CB25-1271-440B-B520-D0E8294F8BD8}" type="presOf" srcId="{5B209E1B-2486-47B5-A120-3DA04582ACD9}" destId="{A008AC99-6A5D-4239-A876-C1E8C99E9089}" srcOrd="0" destOrd="0" presId="urn:microsoft.com/office/officeart/2011/layout/HexagonRadial"/>
    <dgm:cxn modelId="{DBE37139-E452-4B1E-933D-2AFEBB701002}" type="presOf" srcId="{3D7BFA05-8E73-496A-A3B4-36375AB0D621}" destId="{04FE5654-A4D3-4E53-8098-3EF691FF25F2}" srcOrd="0" destOrd="0" presId="urn:microsoft.com/office/officeart/2011/layout/HexagonRadial"/>
    <dgm:cxn modelId="{0FD07BC8-BA3F-438A-9902-721F3D8B1510}" srcId="{154A43CC-2D37-4D1B-A3A1-AB63FD5C7CD5}" destId="{6236CFAB-9C2E-4E9C-AD2A-E319BDD5772D}" srcOrd="3" destOrd="0" parTransId="{E9992C54-F161-4AFF-B1A8-E4AD42B64FE0}" sibTransId="{698EC485-F71A-41BD-A637-2184782FBC61}"/>
    <dgm:cxn modelId="{42335807-AC6D-48FD-BD3F-DEFB9EAEFAC4}" srcId="{154A43CC-2D37-4D1B-A3A1-AB63FD5C7CD5}" destId="{3D7BFA05-8E73-496A-A3B4-36375AB0D621}" srcOrd="1" destOrd="0" parTransId="{33FA7EDD-61EF-4112-B729-279BFE0E8F36}" sibTransId="{E2B45C27-C13E-480E-ACE6-4CD0CB1DDE11}"/>
    <dgm:cxn modelId="{17CA0813-5F05-40E0-81F8-EF4BC9A7C1F4}" srcId="{154A43CC-2D37-4D1B-A3A1-AB63FD5C7CD5}" destId="{BC0B7F34-5450-4E9C-A11B-EDA6AB647E85}" srcOrd="5" destOrd="0" parTransId="{04AB7089-9D5C-4D5E-90A5-869661C74D65}" sibTransId="{8D37BBDA-A033-4A24-A140-A57C4FBCB3FE}"/>
    <dgm:cxn modelId="{17E8F217-B502-4B4E-8622-E31CAF26B980}" srcId="{1A188AF9-A6FB-4FE5-9039-28D662A40249}" destId="{154A43CC-2D37-4D1B-A3A1-AB63FD5C7CD5}" srcOrd="0" destOrd="0" parTransId="{A9B537B1-E477-4FEA-B3D0-5D9D8E667F7F}" sibTransId="{E008B956-1D1C-46EB-BFDF-0094122AD98F}"/>
    <dgm:cxn modelId="{6242C729-F36B-41A6-B0EE-21E36D6C7517}" srcId="{154A43CC-2D37-4D1B-A3A1-AB63FD5C7CD5}" destId="{F0FAEFB5-960E-4277-8200-7071ABF2FEC0}" srcOrd="0" destOrd="0" parTransId="{8BCD3C16-124B-48C2-A83F-E294AE16CD07}" sibTransId="{E3ABC182-1E87-4971-8ED0-8CD192668C6E}"/>
    <dgm:cxn modelId="{C67C8300-7BE3-48FA-9DF5-253700AA792E}" type="presOf" srcId="{6236CFAB-9C2E-4E9C-AD2A-E319BDD5772D}" destId="{99F6E91F-45C9-491E-878F-B6EED08F0B2D}" srcOrd="0" destOrd="0" presId="urn:microsoft.com/office/officeart/2011/layout/HexagonRadial"/>
    <dgm:cxn modelId="{28C57CCC-4F32-4E61-9C01-09FB17535331}" type="presOf" srcId="{BC0B7F34-5450-4E9C-A11B-EDA6AB647E85}" destId="{7990BFE7-F371-466B-AE4A-09CA0CE77798}" srcOrd="0" destOrd="0" presId="urn:microsoft.com/office/officeart/2011/layout/HexagonRadial"/>
    <dgm:cxn modelId="{AB0257C7-3C74-42DE-922A-145372D56515}" srcId="{154A43CC-2D37-4D1B-A3A1-AB63FD5C7CD5}" destId="{5B209E1B-2486-47B5-A120-3DA04582ACD9}" srcOrd="2" destOrd="0" parTransId="{3B23BDCA-9436-4845-BBF8-DC89A7A783F6}" sibTransId="{E6925959-C8DF-407F-9512-9396DD5F2614}"/>
    <dgm:cxn modelId="{501307E9-BEF5-4D3A-8EA7-FA90FC403D5C}" type="presOf" srcId="{FFFBDDD8-0B1B-4EE9-988B-1E3C2D1EB687}" destId="{B4C7AB94-7F40-4805-8F3B-0CDF57940B1C}" srcOrd="0" destOrd="0" presId="urn:microsoft.com/office/officeart/2011/layout/HexagonRadial"/>
    <dgm:cxn modelId="{139859A8-1F96-4CC7-A5B0-CB4BF6DDAD38}" type="presParOf" srcId="{AA61D3E7-8CF1-4E0D-BE39-7C5DF5CD28D9}" destId="{393D2069-C45D-4842-841C-DC58269A7C50}" srcOrd="0" destOrd="0" presId="urn:microsoft.com/office/officeart/2011/layout/HexagonRadial"/>
    <dgm:cxn modelId="{331C14F6-D531-42EB-9429-B4A766750EA7}" type="presParOf" srcId="{AA61D3E7-8CF1-4E0D-BE39-7C5DF5CD28D9}" destId="{E3D67942-2976-4315-AE57-FCEB4E71FA36}" srcOrd="1" destOrd="0" presId="urn:microsoft.com/office/officeart/2011/layout/HexagonRadial"/>
    <dgm:cxn modelId="{147FB3DC-4641-44F8-A9D9-9FCC7864EF7A}" type="presParOf" srcId="{E3D67942-2976-4315-AE57-FCEB4E71FA36}" destId="{562EC9E0-F69B-4AAF-9590-805FCAF8471E}" srcOrd="0" destOrd="0" presId="urn:microsoft.com/office/officeart/2011/layout/HexagonRadial"/>
    <dgm:cxn modelId="{32E02907-37D9-4102-89C5-86E3F14D69D4}" type="presParOf" srcId="{AA61D3E7-8CF1-4E0D-BE39-7C5DF5CD28D9}" destId="{80E77CAA-432A-4484-9A9F-F467A949DC80}" srcOrd="2" destOrd="0" presId="urn:microsoft.com/office/officeart/2011/layout/HexagonRadial"/>
    <dgm:cxn modelId="{EFA23491-C712-4BF2-A9E2-DF81CA6F11FA}" type="presParOf" srcId="{AA61D3E7-8CF1-4E0D-BE39-7C5DF5CD28D9}" destId="{FDBD08A6-1EFA-4F74-ADF0-46FE84F5D8EF}" srcOrd="3" destOrd="0" presId="urn:microsoft.com/office/officeart/2011/layout/HexagonRadial"/>
    <dgm:cxn modelId="{27779547-037E-4185-AADC-585F4046A853}" type="presParOf" srcId="{FDBD08A6-1EFA-4F74-ADF0-46FE84F5D8EF}" destId="{2F45F473-60A8-497E-92F0-BD35104A3511}" srcOrd="0" destOrd="0" presId="urn:microsoft.com/office/officeart/2011/layout/HexagonRadial"/>
    <dgm:cxn modelId="{62CF049A-9798-4066-BD04-BAC75BEF2F13}" type="presParOf" srcId="{AA61D3E7-8CF1-4E0D-BE39-7C5DF5CD28D9}" destId="{04FE5654-A4D3-4E53-8098-3EF691FF25F2}" srcOrd="4" destOrd="0" presId="urn:microsoft.com/office/officeart/2011/layout/HexagonRadial"/>
    <dgm:cxn modelId="{62BA446D-76DA-4328-9C71-9CBC89632CA5}" type="presParOf" srcId="{AA61D3E7-8CF1-4E0D-BE39-7C5DF5CD28D9}" destId="{7A14693D-2771-4816-8FBB-D07194E1C470}" srcOrd="5" destOrd="0" presId="urn:microsoft.com/office/officeart/2011/layout/HexagonRadial"/>
    <dgm:cxn modelId="{B2B57366-8B0A-4B6F-8A5C-6F521E9E06A3}" type="presParOf" srcId="{7A14693D-2771-4816-8FBB-D07194E1C470}" destId="{D6A341F5-A616-43D7-A874-18F565C1C2A5}" srcOrd="0" destOrd="0" presId="urn:microsoft.com/office/officeart/2011/layout/HexagonRadial"/>
    <dgm:cxn modelId="{102C4548-6300-46C0-BD5C-468217B062E8}" type="presParOf" srcId="{AA61D3E7-8CF1-4E0D-BE39-7C5DF5CD28D9}" destId="{A008AC99-6A5D-4239-A876-C1E8C99E9089}" srcOrd="6" destOrd="0" presId="urn:microsoft.com/office/officeart/2011/layout/HexagonRadial"/>
    <dgm:cxn modelId="{D0F4E8F3-859B-4313-9750-39C5B62A41A0}" type="presParOf" srcId="{AA61D3E7-8CF1-4E0D-BE39-7C5DF5CD28D9}" destId="{52EB1384-3DB3-4DE0-BD7C-D7C0530CF041}" srcOrd="7" destOrd="0" presId="urn:microsoft.com/office/officeart/2011/layout/HexagonRadial"/>
    <dgm:cxn modelId="{AD7A112F-5343-40D3-8282-EE4FA1D6901C}" type="presParOf" srcId="{52EB1384-3DB3-4DE0-BD7C-D7C0530CF041}" destId="{C9314603-BCF5-4404-8D6A-225836F38FB1}" srcOrd="0" destOrd="0" presId="urn:microsoft.com/office/officeart/2011/layout/HexagonRadial"/>
    <dgm:cxn modelId="{D0D04477-59CA-485D-BE58-5323C63850F5}" type="presParOf" srcId="{AA61D3E7-8CF1-4E0D-BE39-7C5DF5CD28D9}" destId="{99F6E91F-45C9-491E-878F-B6EED08F0B2D}" srcOrd="8" destOrd="0" presId="urn:microsoft.com/office/officeart/2011/layout/HexagonRadial"/>
    <dgm:cxn modelId="{0DB00C05-6CF1-4DA2-8F03-9A8B0DD79D89}" type="presParOf" srcId="{AA61D3E7-8CF1-4E0D-BE39-7C5DF5CD28D9}" destId="{18C4A20A-55AE-400F-A028-93BCE5CD3D1B}" srcOrd="9" destOrd="0" presId="urn:microsoft.com/office/officeart/2011/layout/HexagonRadial"/>
    <dgm:cxn modelId="{2980BF8F-5BB0-4E01-A375-B549C648B8AC}" type="presParOf" srcId="{18C4A20A-55AE-400F-A028-93BCE5CD3D1B}" destId="{32E2A312-BA56-4FEB-891E-ADCB89FB61B7}" srcOrd="0" destOrd="0" presId="urn:microsoft.com/office/officeart/2011/layout/HexagonRadial"/>
    <dgm:cxn modelId="{D2519595-5020-4D9C-A37B-E67CDC193F95}" type="presParOf" srcId="{AA61D3E7-8CF1-4E0D-BE39-7C5DF5CD28D9}" destId="{B4C7AB94-7F40-4805-8F3B-0CDF57940B1C}" srcOrd="10" destOrd="0" presId="urn:microsoft.com/office/officeart/2011/layout/HexagonRadial"/>
    <dgm:cxn modelId="{8722A65A-B3C5-4182-9B8B-0C5F406EDE83}" type="presParOf" srcId="{AA61D3E7-8CF1-4E0D-BE39-7C5DF5CD28D9}" destId="{41F42359-C83F-4D11-90E8-4D0F33325CB1}" srcOrd="11" destOrd="0" presId="urn:microsoft.com/office/officeart/2011/layout/HexagonRadial"/>
    <dgm:cxn modelId="{176BB94F-7A84-4BC5-BE8A-59777DB8F1F0}" type="presParOf" srcId="{41F42359-C83F-4D11-90E8-4D0F33325CB1}" destId="{2413027F-4F9B-4896-A623-D30F4D7649E2}" srcOrd="0" destOrd="0" presId="urn:microsoft.com/office/officeart/2011/layout/HexagonRadial"/>
    <dgm:cxn modelId="{8982D5C8-3233-48D5-BC3D-7BF8B7ED2B64}" type="presParOf" srcId="{AA61D3E7-8CF1-4E0D-BE39-7C5DF5CD28D9}" destId="{7990BFE7-F371-466B-AE4A-09CA0CE77798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FB6620-72BD-4ECF-A479-C146C4E58DE0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5CC38B-6C58-4F68-84DA-733ABE4175CC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Authorize</a:t>
          </a:r>
        </a:p>
      </dgm:t>
    </dgm:pt>
    <dgm:pt modelId="{0312F12A-664D-4EBD-A2A5-8CAFA782DA66}" type="parTrans" cxnId="{76012B33-C0A2-442B-9E90-BA4F9CC7A3FB}">
      <dgm:prSet/>
      <dgm:spPr/>
      <dgm:t>
        <a:bodyPr/>
        <a:lstStyle/>
        <a:p>
          <a:endParaRPr lang="en-US"/>
        </a:p>
      </dgm:t>
    </dgm:pt>
    <dgm:pt modelId="{41079D16-505D-4F50-8592-2FE820C87AED}" type="sibTrans" cxnId="{76012B33-C0A2-442B-9E90-BA4F9CC7A3FB}">
      <dgm:prSet/>
      <dgm:spPr/>
      <dgm:t>
        <a:bodyPr/>
        <a:lstStyle/>
        <a:p>
          <a:endParaRPr lang="en-US"/>
        </a:p>
      </dgm:t>
    </dgm:pt>
    <dgm:pt modelId="{D1D0B340-56F3-4549-983C-4A1BF8D67E44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Build &amp; maintain</a:t>
          </a:r>
        </a:p>
      </dgm:t>
    </dgm:pt>
    <dgm:pt modelId="{44938D7C-6AE0-40D9-B525-471C68A03310}" type="parTrans" cxnId="{A3F52CD0-306C-4E81-AD72-B0BFF17E73E6}">
      <dgm:prSet/>
      <dgm:spPr/>
      <dgm:t>
        <a:bodyPr/>
        <a:lstStyle/>
        <a:p>
          <a:endParaRPr lang="en-US"/>
        </a:p>
      </dgm:t>
    </dgm:pt>
    <dgm:pt modelId="{9B68B059-2C11-48F6-BC4E-279A8B799173}" type="sibTrans" cxnId="{A3F52CD0-306C-4E81-AD72-B0BFF17E73E6}">
      <dgm:prSet/>
      <dgm:spPr/>
      <dgm:t>
        <a:bodyPr/>
        <a:lstStyle/>
        <a:p>
          <a:endParaRPr lang="en-US"/>
        </a:p>
      </dgm:t>
    </dgm:pt>
    <dgm:pt modelId="{ED540045-5E13-49A9-8BFF-31524F1749B0}">
      <dgm:prSet phldrT="[Text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SSP</a:t>
          </a:r>
        </a:p>
      </dgm:t>
    </dgm:pt>
    <dgm:pt modelId="{616889C9-D889-4DDE-BB02-8D0168E245D0}" type="parTrans" cxnId="{7FEEAF2E-79CB-4719-A582-B47939C342B7}">
      <dgm:prSet/>
      <dgm:spPr/>
      <dgm:t>
        <a:bodyPr/>
        <a:lstStyle/>
        <a:p>
          <a:endParaRPr lang="en-US"/>
        </a:p>
      </dgm:t>
    </dgm:pt>
    <dgm:pt modelId="{0DFD3BBC-6FD6-41AA-8B76-5CE79475F756}" type="sibTrans" cxnId="{7FEEAF2E-79CB-4719-A582-B47939C342B7}">
      <dgm:prSet/>
      <dgm:spPr/>
      <dgm:t>
        <a:bodyPr/>
        <a:lstStyle/>
        <a:p>
          <a:endParaRPr lang="en-US"/>
        </a:p>
      </dgm:t>
    </dgm:pt>
    <dgm:pt modelId="{51CAB622-9E7A-413F-8DBC-8FFF29E3165F}">
      <dgm:prSet phldrT="[Text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Assess</a:t>
          </a:r>
        </a:p>
      </dgm:t>
    </dgm:pt>
    <dgm:pt modelId="{6FA725F6-B91D-4C58-8748-E82160EF85FE}" type="parTrans" cxnId="{F58B50FA-8255-4000-9AF9-569A5D22645F}">
      <dgm:prSet/>
      <dgm:spPr/>
      <dgm:t>
        <a:bodyPr/>
        <a:lstStyle/>
        <a:p>
          <a:endParaRPr lang="en-US"/>
        </a:p>
      </dgm:t>
    </dgm:pt>
    <dgm:pt modelId="{B795AF73-881E-4793-949B-1B96733785B8}" type="sibTrans" cxnId="{F58B50FA-8255-4000-9AF9-569A5D22645F}">
      <dgm:prSet/>
      <dgm:spPr/>
      <dgm:t>
        <a:bodyPr/>
        <a:lstStyle/>
        <a:p>
          <a:endParaRPr lang="en-US"/>
        </a:p>
      </dgm:t>
    </dgm:pt>
    <dgm:pt modelId="{BBFB9208-147B-4C78-97EE-17FBADF7A52E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POAM</a:t>
          </a:r>
        </a:p>
      </dgm:t>
    </dgm:pt>
    <dgm:pt modelId="{78BF08C0-C827-4906-8942-FD03119D0788}" type="parTrans" cxnId="{C1A1412D-AF33-4874-8104-8448A30B262D}">
      <dgm:prSet/>
      <dgm:spPr/>
      <dgm:t>
        <a:bodyPr/>
        <a:lstStyle/>
        <a:p>
          <a:endParaRPr lang="en-US"/>
        </a:p>
      </dgm:t>
    </dgm:pt>
    <dgm:pt modelId="{94B32238-C5C7-422B-9BBE-5CF657914B21}" type="sibTrans" cxnId="{C1A1412D-AF33-4874-8104-8448A30B262D}">
      <dgm:prSet/>
      <dgm:spPr/>
      <dgm:t>
        <a:bodyPr/>
        <a:lstStyle/>
        <a:p>
          <a:endParaRPr lang="en-US"/>
        </a:p>
      </dgm:t>
    </dgm:pt>
    <dgm:pt modelId="{824D3CAE-0B5E-4550-AA60-6A3275426B55}" type="pres">
      <dgm:prSet presAssocID="{37FB6620-72BD-4ECF-A479-C146C4E58DE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7C329-AA30-4692-990B-21967998E6E3}" type="pres">
      <dgm:prSet presAssocID="{A85CC38B-6C58-4F68-84DA-733ABE4175CC}" presName="node" presStyleLbl="node1" presStyleIdx="0" presStyleCnt="5" custScaleX="132737" custRadScaleRad="1013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0B4B2-2121-4893-B3DB-EC855F258268}" type="pres">
      <dgm:prSet presAssocID="{A85CC38B-6C58-4F68-84DA-733ABE4175CC}" presName="spNode" presStyleCnt="0"/>
      <dgm:spPr/>
    </dgm:pt>
    <dgm:pt modelId="{1CB199AA-D073-4C21-8416-2096200FB0D9}" type="pres">
      <dgm:prSet presAssocID="{41079D16-505D-4F50-8592-2FE820C87AED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554AC49-83E0-4DDE-9D19-94DEF28C470E}" type="pres">
      <dgm:prSet presAssocID="{D1D0B340-56F3-4549-983C-4A1BF8D67E44}" presName="node" presStyleLbl="node1" presStyleIdx="1" presStyleCnt="5" custScaleX="2474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C90D6-5166-4C71-B382-B5E0BF69A659}" type="pres">
      <dgm:prSet presAssocID="{D1D0B340-56F3-4549-983C-4A1BF8D67E44}" presName="spNode" presStyleCnt="0"/>
      <dgm:spPr/>
    </dgm:pt>
    <dgm:pt modelId="{F2DFC00B-C357-4528-B2A3-2BFCD337B1B0}" type="pres">
      <dgm:prSet presAssocID="{9B68B059-2C11-48F6-BC4E-279A8B79917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1245F6AD-3542-4C0D-B233-001AE6BD4903}" type="pres">
      <dgm:prSet presAssocID="{ED540045-5E13-49A9-8BFF-31524F1749B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A4D98B-87B8-4C4F-9B80-6877510D0833}" type="pres">
      <dgm:prSet presAssocID="{ED540045-5E13-49A9-8BFF-31524F1749B0}" presName="spNode" presStyleCnt="0"/>
      <dgm:spPr/>
    </dgm:pt>
    <dgm:pt modelId="{1AD1A26F-CA02-4CF5-B379-A0247BA4F86B}" type="pres">
      <dgm:prSet presAssocID="{0DFD3BBC-6FD6-41AA-8B76-5CE79475F756}" presName="sibTrans" presStyleLbl="sibTrans1D1" presStyleIdx="2" presStyleCnt="5"/>
      <dgm:spPr/>
      <dgm:t>
        <a:bodyPr/>
        <a:lstStyle/>
        <a:p>
          <a:endParaRPr lang="en-US"/>
        </a:p>
      </dgm:t>
    </dgm:pt>
    <dgm:pt modelId="{63972031-37F9-4A0B-82A0-419F844F071C}" type="pres">
      <dgm:prSet presAssocID="{51CAB622-9E7A-413F-8DBC-8FFF29E316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EC2DA-B82C-474B-9BA9-887CA351198C}" type="pres">
      <dgm:prSet presAssocID="{51CAB622-9E7A-413F-8DBC-8FFF29E3165F}" presName="spNode" presStyleCnt="0"/>
      <dgm:spPr/>
    </dgm:pt>
    <dgm:pt modelId="{B3D5C98B-9962-48E9-A8EE-05EC40F1509F}" type="pres">
      <dgm:prSet presAssocID="{B795AF73-881E-4793-949B-1B96733785B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FEEB707-7BD1-4F64-A17A-42C0E59A3AC0}" type="pres">
      <dgm:prSet presAssocID="{BBFB9208-147B-4C78-97EE-17FBADF7A52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AF461-9C93-4175-AE90-A035D94C5967}" type="pres">
      <dgm:prSet presAssocID="{BBFB9208-147B-4C78-97EE-17FBADF7A52E}" presName="spNode" presStyleCnt="0"/>
      <dgm:spPr/>
    </dgm:pt>
    <dgm:pt modelId="{ECFB2CD1-217E-4490-B327-E4F22C2637A6}" type="pres">
      <dgm:prSet presAssocID="{94B32238-C5C7-422B-9BBE-5CF657914B21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9A5B0390-B51D-41C7-8E95-BE25DE5516E6}" type="presOf" srcId="{BBFB9208-147B-4C78-97EE-17FBADF7A52E}" destId="{4FEEB707-7BD1-4F64-A17A-42C0E59A3AC0}" srcOrd="0" destOrd="0" presId="urn:microsoft.com/office/officeart/2005/8/layout/cycle5"/>
    <dgm:cxn modelId="{DD942128-3CEF-433F-96B1-99C1E684E8EE}" type="presOf" srcId="{9B68B059-2C11-48F6-BC4E-279A8B799173}" destId="{F2DFC00B-C357-4528-B2A3-2BFCD337B1B0}" srcOrd="0" destOrd="0" presId="urn:microsoft.com/office/officeart/2005/8/layout/cycle5"/>
    <dgm:cxn modelId="{C1A1412D-AF33-4874-8104-8448A30B262D}" srcId="{37FB6620-72BD-4ECF-A479-C146C4E58DE0}" destId="{BBFB9208-147B-4C78-97EE-17FBADF7A52E}" srcOrd="4" destOrd="0" parTransId="{78BF08C0-C827-4906-8942-FD03119D0788}" sibTransId="{94B32238-C5C7-422B-9BBE-5CF657914B21}"/>
    <dgm:cxn modelId="{66972C5F-A048-4B01-99AA-4E526DCE2138}" type="presOf" srcId="{A85CC38B-6C58-4F68-84DA-733ABE4175CC}" destId="{F377C329-AA30-4692-990B-21967998E6E3}" srcOrd="0" destOrd="0" presId="urn:microsoft.com/office/officeart/2005/8/layout/cycle5"/>
    <dgm:cxn modelId="{A3F52CD0-306C-4E81-AD72-B0BFF17E73E6}" srcId="{37FB6620-72BD-4ECF-A479-C146C4E58DE0}" destId="{D1D0B340-56F3-4549-983C-4A1BF8D67E44}" srcOrd="1" destOrd="0" parTransId="{44938D7C-6AE0-40D9-B525-471C68A03310}" sibTransId="{9B68B059-2C11-48F6-BC4E-279A8B799173}"/>
    <dgm:cxn modelId="{76012B33-C0A2-442B-9E90-BA4F9CC7A3FB}" srcId="{37FB6620-72BD-4ECF-A479-C146C4E58DE0}" destId="{A85CC38B-6C58-4F68-84DA-733ABE4175CC}" srcOrd="0" destOrd="0" parTransId="{0312F12A-664D-4EBD-A2A5-8CAFA782DA66}" sibTransId="{41079D16-505D-4F50-8592-2FE820C87AED}"/>
    <dgm:cxn modelId="{25B0C4AB-E6C6-40AE-B8C5-E54A85ED135C}" type="presOf" srcId="{37FB6620-72BD-4ECF-A479-C146C4E58DE0}" destId="{824D3CAE-0B5E-4550-AA60-6A3275426B55}" srcOrd="0" destOrd="0" presId="urn:microsoft.com/office/officeart/2005/8/layout/cycle5"/>
    <dgm:cxn modelId="{7596D3D9-1301-4AC6-A887-52B1ABFA02AB}" type="presOf" srcId="{41079D16-505D-4F50-8592-2FE820C87AED}" destId="{1CB199AA-D073-4C21-8416-2096200FB0D9}" srcOrd="0" destOrd="0" presId="urn:microsoft.com/office/officeart/2005/8/layout/cycle5"/>
    <dgm:cxn modelId="{7FEEAF2E-79CB-4719-A582-B47939C342B7}" srcId="{37FB6620-72BD-4ECF-A479-C146C4E58DE0}" destId="{ED540045-5E13-49A9-8BFF-31524F1749B0}" srcOrd="2" destOrd="0" parTransId="{616889C9-D889-4DDE-BB02-8D0168E245D0}" sibTransId="{0DFD3BBC-6FD6-41AA-8B76-5CE79475F756}"/>
    <dgm:cxn modelId="{F58B50FA-8255-4000-9AF9-569A5D22645F}" srcId="{37FB6620-72BD-4ECF-A479-C146C4E58DE0}" destId="{51CAB622-9E7A-413F-8DBC-8FFF29E3165F}" srcOrd="3" destOrd="0" parTransId="{6FA725F6-B91D-4C58-8748-E82160EF85FE}" sibTransId="{B795AF73-881E-4793-949B-1B96733785B8}"/>
    <dgm:cxn modelId="{87FA77AB-AA1C-48C3-A0E0-4AD847D9AF5B}" type="presOf" srcId="{94B32238-C5C7-422B-9BBE-5CF657914B21}" destId="{ECFB2CD1-217E-4490-B327-E4F22C2637A6}" srcOrd="0" destOrd="0" presId="urn:microsoft.com/office/officeart/2005/8/layout/cycle5"/>
    <dgm:cxn modelId="{B0E4B1EB-7E5C-47FD-A3ED-1A48848C6883}" type="presOf" srcId="{51CAB622-9E7A-413F-8DBC-8FFF29E3165F}" destId="{63972031-37F9-4A0B-82A0-419F844F071C}" srcOrd="0" destOrd="0" presId="urn:microsoft.com/office/officeart/2005/8/layout/cycle5"/>
    <dgm:cxn modelId="{4AFE799B-5006-4C84-82A7-19C2AD3589E3}" type="presOf" srcId="{D1D0B340-56F3-4549-983C-4A1BF8D67E44}" destId="{4554AC49-83E0-4DDE-9D19-94DEF28C470E}" srcOrd="0" destOrd="0" presId="urn:microsoft.com/office/officeart/2005/8/layout/cycle5"/>
    <dgm:cxn modelId="{F2C80DFC-AAF5-47F8-9A5E-F820DBBD667F}" type="presOf" srcId="{0DFD3BBC-6FD6-41AA-8B76-5CE79475F756}" destId="{1AD1A26F-CA02-4CF5-B379-A0247BA4F86B}" srcOrd="0" destOrd="0" presId="urn:microsoft.com/office/officeart/2005/8/layout/cycle5"/>
    <dgm:cxn modelId="{13D01B8E-C0A4-45AD-BA1B-15E39A04E7FD}" type="presOf" srcId="{ED540045-5E13-49A9-8BFF-31524F1749B0}" destId="{1245F6AD-3542-4C0D-B233-001AE6BD4903}" srcOrd="0" destOrd="0" presId="urn:microsoft.com/office/officeart/2005/8/layout/cycle5"/>
    <dgm:cxn modelId="{9986012B-3264-4B03-8865-2DFDD403E43C}" type="presOf" srcId="{B795AF73-881E-4793-949B-1B96733785B8}" destId="{B3D5C98B-9962-48E9-A8EE-05EC40F1509F}" srcOrd="0" destOrd="0" presId="urn:microsoft.com/office/officeart/2005/8/layout/cycle5"/>
    <dgm:cxn modelId="{342C0F44-465B-48D0-BC38-EB9D65E15025}" type="presParOf" srcId="{824D3CAE-0B5E-4550-AA60-6A3275426B55}" destId="{F377C329-AA30-4692-990B-21967998E6E3}" srcOrd="0" destOrd="0" presId="urn:microsoft.com/office/officeart/2005/8/layout/cycle5"/>
    <dgm:cxn modelId="{D8909E16-640B-4F8E-89BF-FA64B26094CC}" type="presParOf" srcId="{824D3CAE-0B5E-4550-AA60-6A3275426B55}" destId="{F060B4B2-2121-4893-B3DB-EC855F258268}" srcOrd="1" destOrd="0" presId="urn:microsoft.com/office/officeart/2005/8/layout/cycle5"/>
    <dgm:cxn modelId="{ABFE5921-FFAA-4957-AD36-8020432C4B17}" type="presParOf" srcId="{824D3CAE-0B5E-4550-AA60-6A3275426B55}" destId="{1CB199AA-D073-4C21-8416-2096200FB0D9}" srcOrd="2" destOrd="0" presId="urn:microsoft.com/office/officeart/2005/8/layout/cycle5"/>
    <dgm:cxn modelId="{F6E7C54F-C4DB-476E-8780-D41D87FF2C93}" type="presParOf" srcId="{824D3CAE-0B5E-4550-AA60-6A3275426B55}" destId="{4554AC49-83E0-4DDE-9D19-94DEF28C470E}" srcOrd="3" destOrd="0" presId="urn:microsoft.com/office/officeart/2005/8/layout/cycle5"/>
    <dgm:cxn modelId="{9BBAAB8D-FD04-4B99-83FA-1C49B81E968C}" type="presParOf" srcId="{824D3CAE-0B5E-4550-AA60-6A3275426B55}" destId="{76FC90D6-5166-4C71-B382-B5E0BF69A659}" srcOrd="4" destOrd="0" presId="urn:microsoft.com/office/officeart/2005/8/layout/cycle5"/>
    <dgm:cxn modelId="{7279520F-AAA9-4303-A256-2B2ECFBC1437}" type="presParOf" srcId="{824D3CAE-0B5E-4550-AA60-6A3275426B55}" destId="{F2DFC00B-C357-4528-B2A3-2BFCD337B1B0}" srcOrd="5" destOrd="0" presId="urn:microsoft.com/office/officeart/2005/8/layout/cycle5"/>
    <dgm:cxn modelId="{F708C07B-951A-400B-A2A2-D5C9B1D9FF99}" type="presParOf" srcId="{824D3CAE-0B5E-4550-AA60-6A3275426B55}" destId="{1245F6AD-3542-4C0D-B233-001AE6BD4903}" srcOrd="6" destOrd="0" presId="urn:microsoft.com/office/officeart/2005/8/layout/cycle5"/>
    <dgm:cxn modelId="{EF8E3B22-BF6D-45D9-A806-78F447F75DB0}" type="presParOf" srcId="{824D3CAE-0B5E-4550-AA60-6A3275426B55}" destId="{1AA4D98B-87B8-4C4F-9B80-6877510D0833}" srcOrd="7" destOrd="0" presId="urn:microsoft.com/office/officeart/2005/8/layout/cycle5"/>
    <dgm:cxn modelId="{91EFFBE5-8BD1-4B30-9855-FA3A728DD1B6}" type="presParOf" srcId="{824D3CAE-0B5E-4550-AA60-6A3275426B55}" destId="{1AD1A26F-CA02-4CF5-B379-A0247BA4F86B}" srcOrd="8" destOrd="0" presId="urn:microsoft.com/office/officeart/2005/8/layout/cycle5"/>
    <dgm:cxn modelId="{7DC07AAA-774E-4179-A448-864D0F4351D5}" type="presParOf" srcId="{824D3CAE-0B5E-4550-AA60-6A3275426B55}" destId="{63972031-37F9-4A0B-82A0-419F844F071C}" srcOrd="9" destOrd="0" presId="urn:microsoft.com/office/officeart/2005/8/layout/cycle5"/>
    <dgm:cxn modelId="{7ACEAB84-53E5-4F9A-9C67-F048F7BBE06A}" type="presParOf" srcId="{824D3CAE-0B5E-4550-AA60-6A3275426B55}" destId="{B83EC2DA-B82C-474B-9BA9-887CA351198C}" srcOrd="10" destOrd="0" presId="urn:microsoft.com/office/officeart/2005/8/layout/cycle5"/>
    <dgm:cxn modelId="{5EAAD2D7-C55F-451B-B056-C4A5A8E0D8B1}" type="presParOf" srcId="{824D3CAE-0B5E-4550-AA60-6A3275426B55}" destId="{B3D5C98B-9962-48E9-A8EE-05EC40F1509F}" srcOrd="11" destOrd="0" presId="urn:microsoft.com/office/officeart/2005/8/layout/cycle5"/>
    <dgm:cxn modelId="{E5753861-23FF-4A7C-99EB-9BF32D107D10}" type="presParOf" srcId="{824D3CAE-0B5E-4550-AA60-6A3275426B55}" destId="{4FEEB707-7BD1-4F64-A17A-42C0E59A3AC0}" srcOrd="12" destOrd="0" presId="urn:microsoft.com/office/officeart/2005/8/layout/cycle5"/>
    <dgm:cxn modelId="{9B77DEE3-1CDC-4F89-BC08-8A6C12B6387A}" type="presParOf" srcId="{824D3CAE-0B5E-4550-AA60-6A3275426B55}" destId="{6D2AF461-9C93-4175-AE90-A035D94C5967}" srcOrd="13" destOrd="0" presId="urn:microsoft.com/office/officeart/2005/8/layout/cycle5"/>
    <dgm:cxn modelId="{81FC8DCE-9C18-4145-8D19-1C4266E6A42C}" type="presParOf" srcId="{824D3CAE-0B5E-4550-AA60-6A3275426B55}" destId="{ECFB2CD1-217E-4490-B327-E4F22C2637A6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C600D-625E-44B2-B721-9F899808F7BB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1. CUI program overview</a:t>
          </a:r>
        </a:p>
      </dsp:txBody>
      <dsp:txXfrm>
        <a:off x="582645" y="1178"/>
        <a:ext cx="2174490" cy="1304694"/>
      </dsp:txXfrm>
    </dsp:sp>
    <dsp:sp modelId="{3BA95645-7BBA-49C1-AFE0-893860E4872F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3. System controls NIST 800-171</a:t>
          </a:r>
        </a:p>
      </dsp:txBody>
      <dsp:txXfrm>
        <a:off x="2974584" y="1178"/>
        <a:ext cx="2174490" cy="1304694"/>
      </dsp:txXfrm>
    </dsp:sp>
    <dsp:sp modelId="{8D51EC7E-88BF-410A-A1B5-6A4040F876AC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5. Business processes and training</a:t>
          </a:r>
        </a:p>
      </dsp:txBody>
      <dsp:txXfrm>
        <a:off x="5366524" y="1178"/>
        <a:ext cx="2174490" cy="1304694"/>
      </dsp:txXfrm>
    </dsp:sp>
    <dsp:sp modelId="{711254FF-4B35-4D72-83DF-AD3C74A83133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7. Assessment and authorization</a:t>
          </a:r>
        </a:p>
      </dsp:txBody>
      <dsp:txXfrm>
        <a:off x="7758464" y="1178"/>
        <a:ext cx="2174490" cy="1304694"/>
      </dsp:txXfrm>
    </dsp:sp>
    <dsp:sp modelId="{7654853C-BEFE-4473-A9E4-4A7CB91408A3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2. Explore your institution</a:t>
          </a:r>
        </a:p>
      </dsp:txBody>
      <dsp:txXfrm>
        <a:off x="582645" y="1523321"/>
        <a:ext cx="2174490" cy="1304694"/>
      </dsp:txXfrm>
    </dsp:sp>
    <dsp:sp modelId="{67F952CE-DFF5-40EF-B2D6-855C34EE6D84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4. List resources and gaps</a:t>
          </a:r>
        </a:p>
      </dsp:txBody>
      <dsp:txXfrm>
        <a:off x="2974584" y="1523321"/>
        <a:ext cx="2174490" cy="1304694"/>
      </dsp:txXfrm>
    </dsp:sp>
    <dsp:sp modelId="{704A5005-FCE0-4B58-BB5C-1CD2FCE73135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6. Document and train</a:t>
          </a:r>
        </a:p>
      </dsp:txBody>
      <dsp:txXfrm>
        <a:off x="5366524" y="1523321"/>
        <a:ext cx="2174490" cy="1304694"/>
      </dsp:txXfrm>
    </dsp:sp>
    <dsp:sp modelId="{B5656C38-4278-40D0-BD87-9AC6BE788FA9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8. Program goals</a:t>
          </a:r>
        </a:p>
      </dsp:txBody>
      <dsp:txXfrm>
        <a:off x="7758464" y="1523321"/>
        <a:ext cx="2174490" cy="1304694"/>
      </dsp:txXfrm>
    </dsp:sp>
    <dsp:sp modelId="{E9164552-5401-4E9B-B3F0-4D4E529A9B2B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solidFill>
          <a:schemeClr val="accent4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9. Sketch program and project</a:t>
          </a:r>
        </a:p>
      </dsp:txBody>
      <dsp:txXfrm>
        <a:off x="4170554" y="3045465"/>
        <a:ext cx="2174490" cy="1304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A1C4C-990F-4AFC-B63D-EC11E197A1D0}">
      <dsp:nvSpPr>
        <dsp:cNvPr id="0" name=""/>
        <dsp:cNvSpPr/>
      </dsp:nvSpPr>
      <dsp:spPr>
        <a:xfrm>
          <a:off x="2476" y="686282"/>
          <a:ext cx="2343931" cy="1406358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tx1"/>
              </a:solidFill>
            </a:rPr>
            <a:t>Goal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tx1"/>
              </a:solidFill>
            </a:rPr>
            <a:t>Support research</a:t>
          </a:r>
        </a:p>
      </dsp:txBody>
      <dsp:txXfrm>
        <a:off x="2476" y="686282"/>
        <a:ext cx="2343931" cy="937572"/>
      </dsp:txXfrm>
    </dsp:sp>
    <dsp:sp modelId="{A2F7720E-5DE7-45FC-B5B6-48602BAAD64D}">
      <dsp:nvSpPr>
        <dsp:cNvPr id="0" name=""/>
        <dsp:cNvSpPr/>
      </dsp:nvSpPr>
      <dsp:spPr>
        <a:xfrm>
          <a:off x="482559" y="1623855"/>
          <a:ext cx="2343931" cy="2041200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Institutional commitment</a:t>
          </a:r>
        </a:p>
      </dsp:txBody>
      <dsp:txXfrm>
        <a:off x="542344" y="1683640"/>
        <a:ext cx="2224361" cy="1921630"/>
      </dsp:txXfrm>
    </dsp:sp>
    <dsp:sp modelId="{9246D6D4-B2D4-4E01-BC51-781EF1D68796}">
      <dsp:nvSpPr>
        <dsp:cNvPr id="0" name=""/>
        <dsp:cNvSpPr/>
      </dsp:nvSpPr>
      <dsp:spPr>
        <a:xfrm>
          <a:off x="2701739" y="863283"/>
          <a:ext cx="753302" cy="583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701739" y="979997"/>
        <a:ext cx="578231" cy="350143"/>
      </dsp:txXfrm>
    </dsp:sp>
    <dsp:sp modelId="{7917E27F-5BFF-44DE-9109-26A23FF8D434}">
      <dsp:nvSpPr>
        <dsp:cNvPr id="0" name=""/>
        <dsp:cNvSpPr/>
      </dsp:nvSpPr>
      <dsp:spPr>
        <a:xfrm>
          <a:off x="3767734" y="686282"/>
          <a:ext cx="2343931" cy="14063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Stakeholders</a:t>
          </a:r>
        </a:p>
      </dsp:txBody>
      <dsp:txXfrm>
        <a:off x="3767734" y="686282"/>
        <a:ext cx="2343931" cy="937572"/>
      </dsp:txXfrm>
    </dsp:sp>
    <dsp:sp modelId="{4369417F-3338-4634-B986-4766AC9366CE}">
      <dsp:nvSpPr>
        <dsp:cNvPr id="0" name=""/>
        <dsp:cNvSpPr/>
      </dsp:nvSpPr>
      <dsp:spPr>
        <a:xfrm>
          <a:off x="4091699" y="1623855"/>
          <a:ext cx="2656166" cy="2041200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Research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Privacy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IT infrastructure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IT security</a:t>
          </a:r>
        </a:p>
      </dsp:txBody>
      <dsp:txXfrm>
        <a:off x="4151484" y="1683640"/>
        <a:ext cx="2536596" cy="1921630"/>
      </dsp:txXfrm>
    </dsp:sp>
    <dsp:sp modelId="{981CF165-1189-441C-BC3C-DAF999B3A8AA}">
      <dsp:nvSpPr>
        <dsp:cNvPr id="0" name=""/>
        <dsp:cNvSpPr/>
      </dsp:nvSpPr>
      <dsp:spPr>
        <a:xfrm>
          <a:off x="6506026" y="863283"/>
          <a:ext cx="836045" cy="5835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6506026" y="979997"/>
        <a:ext cx="660974" cy="350143"/>
      </dsp:txXfrm>
    </dsp:sp>
    <dsp:sp modelId="{88F72DA1-3E4B-4520-B22A-C6181256119A}">
      <dsp:nvSpPr>
        <dsp:cNvPr id="0" name=""/>
        <dsp:cNvSpPr/>
      </dsp:nvSpPr>
      <dsp:spPr>
        <a:xfrm>
          <a:off x="7689109" y="686282"/>
          <a:ext cx="2343931" cy="1406358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>
              <a:solidFill>
                <a:schemeClr val="tx1"/>
              </a:solidFill>
            </a:rPr>
            <a:t>Implementation</a:t>
          </a:r>
        </a:p>
      </dsp:txBody>
      <dsp:txXfrm>
        <a:off x="7689109" y="686282"/>
        <a:ext cx="2343931" cy="937572"/>
      </dsp:txXfrm>
    </dsp:sp>
    <dsp:sp modelId="{1E980066-90FA-4606-855A-2D1B9078F540}">
      <dsp:nvSpPr>
        <dsp:cNvPr id="0" name=""/>
        <dsp:cNvSpPr/>
      </dsp:nvSpPr>
      <dsp:spPr>
        <a:xfrm>
          <a:off x="8169191" y="1623855"/>
          <a:ext cx="2343931" cy="204120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Project plan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Assign people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Space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/>
            <a:t>Systems</a:t>
          </a:r>
        </a:p>
      </dsp:txBody>
      <dsp:txXfrm>
        <a:off x="8228976" y="1683640"/>
        <a:ext cx="2224361" cy="19216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1EFC6-4C38-4F1A-9F68-6C7A5DBA282B}">
      <dsp:nvSpPr>
        <dsp:cNvPr id="0" name=""/>
        <dsp:cNvSpPr/>
      </dsp:nvSpPr>
      <dsp:spPr>
        <a:xfrm>
          <a:off x="4374266" y="1603356"/>
          <a:ext cx="2230630" cy="1305401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solidFill>
                <a:schemeClr val="tx1"/>
              </a:solidFill>
            </a:rPr>
            <a:t>110 controls in 14 families</a:t>
          </a:r>
        </a:p>
      </dsp:txBody>
      <dsp:txXfrm>
        <a:off x="4437990" y="1667080"/>
        <a:ext cx="2103182" cy="1177953"/>
      </dsp:txXfrm>
    </dsp:sp>
    <dsp:sp modelId="{7FBBA9DF-E75E-46B9-8F62-6469942048CE}">
      <dsp:nvSpPr>
        <dsp:cNvPr id="0" name=""/>
        <dsp:cNvSpPr/>
      </dsp:nvSpPr>
      <dsp:spPr>
        <a:xfrm rot="16173198">
          <a:off x="5235232" y="1356031"/>
          <a:ext cx="4946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46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0EFD1C-A44A-40C3-84B5-FCAB45181D46}">
      <dsp:nvSpPr>
        <dsp:cNvPr id="0" name=""/>
        <dsp:cNvSpPr/>
      </dsp:nvSpPr>
      <dsp:spPr>
        <a:xfrm>
          <a:off x="4305740" y="234088"/>
          <a:ext cx="2342972" cy="874618"/>
        </a:xfrm>
        <a:prstGeom prst="round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>
              <a:solidFill>
                <a:schemeClr val="tx1"/>
              </a:solidFill>
            </a:rPr>
            <a:t>IT controls 6</a:t>
          </a:r>
        </a:p>
      </dsp:txBody>
      <dsp:txXfrm>
        <a:off x="4348435" y="276783"/>
        <a:ext cx="2257582" cy="789228"/>
      </dsp:txXfrm>
    </dsp:sp>
    <dsp:sp modelId="{2F58B9A9-FCA6-4C34-8985-CEB17D537CF9}">
      <dsp:nvSpPr>
        <dsp:cNvPr id="0" name=""/>
        <dsp:cNvSpPr/>
      </dsp:nvSpPr>
      <dsp:spPr>
        <a:xfrm rot="1987740">
          <a:off x="6440062" y="3075695"/>
          <a:ext cx="6109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1090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0FB70-FBB4-4181-A546-2356751BBC6D}">
      <dsp:nvSpPr>
        <dsp:cNvPr id="0" name=""/>
        <dsp:cNvSpPr/>
      </dsp:nvSpPr>
      <dsp:spPr>
        <a:xfrm>
          <a:off x="6271026" y="3242632"/>
          <a:ext cx="2800748" cy="874618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tx1"/>
              </a:solidFill>
            </a:rPr>
            <a:t>Procedures 6</a:t>
          </a:r>
        </a:p>
      </dsp:txBody>
      <dsp:txXfrm>
        <a:off x="6313721" y="3285327"/>
        <a:ext cx="2715358" cy="789228"/>
      </dsp:txXfrm>
    </dsp:sp>
    <dsp:sp modelId="{FC271ADF-7299-4EF2-B1B8-042AC0605E78}">
      <dsp:nvSpPr>
        <dsp:cNvPr id="0" name=""/>
        <dsp:cNvSpPr/>
      </dsp:nvSpPr>
      <dsp:spPr>
        <a:xfrm rot="9029252">
          <a:off x="3699898" y="3065017"/>
          <a:ext cx="72115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2115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DCE3E-0C00-4AD6-9824-A09EB8D5CDAA}">
      <dsp:nvSpPr>
        <dsp:cNvPr id="0" name=""/>
        <dsp:cNvSpPr/>
      </dsp:nvSpPr>
      <dsp:spPr>
        <a:xfrm>
          <a:off x="1134906" y="3242642"/>
          <a:ext cx="3678454" cy="874618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>
              <a:solidFill>
                <a:schemeClr val="tx1"/>
              </a:solidFill>
            </a:rPr>
            <a:t>Physical controls 2</a:t>
          </a:r>
        </a:p>
      </dsp:txBody>
      <dsp:txXfrm>
        <a:off x="1177601" y="3285337"/>
        <a:ext cx="3593064" cy="7892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C34EB-1627-40B1-8433-85BC08C3557F}">
      <dsp:nvSpPr>
        <dsp:cNvPr id="0" name=""/>
        <dsp:cNvSpPr/>
      </dsp:nvSpPr>
      <dsp:spPr>
        <a:xfrm>
          <a:off x="6060195" y="764530"/>
          <a:ext cx="3997524" cy="3586807"/>
        </a:xfrm>
        <a:prstGeom prst="wedgeRectCallout">
          <a:avLst>
            <a:gd name="adj1" fmla="val 0"/>
            <a:gd name="adj2" fmla="val 0"/>
          </a:avLst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NIST 800-171 controls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Systems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Procedures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Policies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Processes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Documentation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Training</a:t>
          </a:r>
        </a:p>
      </dsp:txBody>
      <dsp:txXfrm>
        <a:off x="6567532" y="764530"/>
        <a:ext cx="3490188" cy="3586807"/>
      </dsp:txXfrm>
    </dsp:sp>
    <dsp:sp modelId="{524D84F4-9A0D-4539-8634-64FA61A36FB1}">
      <dsp:nvSpPr>
        <dsp:cNvPr id="0" name=""/>
        <dsp:cNvSpPr/>
      </dsp:nvSpPr>
      <dsp:spPr>
        <a:xfrm>
          <a:off x="6086690" y="14397"/>
          <a:ext cx="3969263" cy="765835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Implementation plan</a:t>
          </a:r>
        </a:p>
      </dsp:txBody>
      <dsp:txXfrm>
        <a:off x="6086690" y="14397"/>
        <a:ext cx="3969263" cy="765835"/>
      </dsp:txXfrm>
    </dsp:sp>
    <dsp:sp modelId="{66E6FAD2-F0F6-4254-9741-927D4FA8B2B7}">
      <dsp:nvSpPr>
        <dsp:cNvPr id="0" name=""/>
        <dsp:cNvSpPr/>
      </dsp:nvSpPr>
      <dsp:spPr>
        <a:xfrm>
          <a:off x="2754270" y="739814"/>
          <a:ext cx="3574452" cy="333094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025" tIns="73025" rIns="73025" bIns="73025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Business processes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Stakeholders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Roles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Responsibility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Accountability</a:t>
          </a:r>
        </a:p>
      </dsp:txBody>
      <dsp:txXfrm>
        <a:off x="3207914" y="739814"/>
        <a:ext cx="3120809" cy="3330949"/>
      </dsp:txXfrm>
    </dsp:sp>
    <dsp:sp modelId="{A9D9DDC7-840F-42D0-B942-82DE7B9FCC0F}">
      <dsp:nvSpPr>
        <dsp:cNvPr id="0" name=""/>
        <dsp:cNvSpPr/>
      </dsp:nvSpPr>
      <dsp:spPr>
        <a:xfrm>
          <a:off x="2754270" y="99301"/>
          <a:ext cx="3574452" cy="64051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</a:rPr>
            <a:t>Mid-level plan</a:t>
          </a:r>
        </a:p>
      </dsp:txBody>
      <dsp:txXfrm>
        <a:off x="2754270" y="99301"/>
        <a:ext cx="3574452" cy="640516"/>
      </dsp:txXfrm>
    </dsp:sp>
    <dsp:sp modelId="{E0E15686-F323-4B39-BD39-3D290AA220EF}">
      <dsp:nvSpPr>
        <dsp:cNvPr id="0" name=""/>
        <dsp:cNvSpPr/>
      </dsp:nvSpPr>
      <dsp:spPr>
        <a:xfrm>
          <a:off x="37760" y="739809"/>
          <a:ext cx="2962053" cy="3074655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025" tIns="73025" rIns="73025" bIns="73025" numCol="1" spcCol="1270" anchor="t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Institutional buy-in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Align the following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- Mission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- Budget</a:t>
          </a:r>
        </a:p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- Risk</a:t>
          </a:r>
        </a:p>
      </dsp:txBody>
      <dsp:txXfrm>
        <a:off x="413683" y="739809"/>
        <a:ext cx="2586131" cy="3074655"/>
      </dsp:txXfrm>
    </dsp:sp>
    <dsp:sp modelId="{96584426-28D9-4AE3-9AEB-9D2E18016168}">
      <dsp:nvSpPr>
        <dsp:cNvPr id="0" name=""/>
        <dsp:cNvSpPr/>
      </dsp:nvSpPr>
      <dsp:spPr>
        <a:xfrm>
          <a:off x="48744" y="227230"/>
          <a:ext cx="2940086" cy="51258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025" tIns="73025" rIns="73025" bIns="7302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>
              <a:solidFill>
                <a:schemeClr val="tx1"/>
              </a:solidFill>
            </a:rPr>
            <a:t>High-level plan</a:t>
          </a:r>
        </a:p>
      </dsp:txBody>
      <dsp:txXfrm>
        <a:off x="48744" y="227230"/>
        <a:ext cx="2940086" cy="5125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06771D-868E-4A8F-8F3B-6E67E7BF1A73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5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C12B38-717F-4DE7-BD68-36686DFE2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8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49BD8F-37A5-4BCE-8DBE-1AEEF94D7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2A56D4-7512-4F74-912C-8344A27B9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B2E3AB-E5A0-4998-8604-ED6729D80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14CF8C-C924-46AA-A0F9-8F71F5E0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C5F541-AF8A-4F65-AF01-D8EE2D7C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B09DC3-3DB1-4F00-AA5B-64AAE6F0C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F8CDD56-32A6-4557-B4B5-52E9AF202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9C8908-2749-4AE7-B316-067469093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BEC2EA-A764-4FF4-A3C2-E2FDB71A4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F27EF7-C702-4D37-8EF4-D4CF2A12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6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568D0E5-D074-44B4-85BA-FF81A539F8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65B23EC-8669-4316-91A7-38F12CCA3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E41A5A-26B9-4C3A-8FEF-78E347A8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79D2FC9-3F60-4AF8-B41F-5DDFA5CBF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A0006C-6180-431C-B79F-D0CA9043C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8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6F6F16-CDB1-4A04-AE50-587993EB8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2D157D-6FBE-4833-AAC6-759D5B341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860630-AE04-4753-9950-A24BDE34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179053-3542-44BA-90F1-5E423708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5453AD-323E-40EF-B5C4-D0271E46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0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238CE1-84F6-4605-A758-E671E52A0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2ED756-AF75-432C-A175-154DFB688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D1C3AE-93E9-4E58-AB60-5285C3928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7293B6-FD80-4A00-A09F-0F11F7B87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E1C24F-EB42-4018-ADAB-B1E9DD78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7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4B8BDC-3656-4662-8F85-EF8387C9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F21295-9192-4732-8D1A-8116EBD8F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59F6D92-2FAE-4544-BE49-04C9C7B89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FEF12E-D66F-41F9-9B20-33F216DE5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5D09E68-C4F4-444D-900F-EA975F03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6E5E36-78B5-43C2-A445-5422B5C2C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8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893699-3F66-4BB2-833F-891C12A50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2CB6ED-78A4-49A9-A13E-F70C0654E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AB1B4B-914E-4330-B81A-CA89D5382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D902EC-215F-4508-82FF-E57D138E4E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034353-C828-4EE9-93EC-1F99B77E6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F5B9BB2-1701-4728-8900-27FA1B274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27EB9EF-F87A-4E6F-B31D-2F23FE48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434D13B-73AD-49DA-83DB-4485A00B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1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9480B-0887-4D12-80EA-2B8DA721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122EDEE-A8CA-41E2-A1D2-CD4AE271D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912D6E0-17F4-4238-B391-3D3EC677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3DF858-8653-4C83-8674-42F5A1AE1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3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6CEAE3D-89C8-4038-BD56-9F0CEFA7C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2ADF6FC-6953-491E-94AD-6AF48A13C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18F76D5-6215-427A-A94A-612EFE0FD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19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A33B6A-9BCA-46D1-85F5-711BAD56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ACFE04-D938-45BD-BB8C-0BD1905D7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508DDE1-A93C-4419-96F0-BFA5A43122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A347DF1-6B4D-4414-B670-DD58FBE60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D0C0C4-3F36-4DC8-9F18-A0D8C492F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434ED2-F10C-426D-96C5-06C1F411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31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914ACF-7F32-4DE8-81E5-3FE4865E8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C87CB0C-E553-4F9E-9718-6C9730583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E5814A-191C-4084-BF9A-ADC68E890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767269-FBC8-42D5-B22D-A9A692DFC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E15D8B-C1A8-4578-9D9E-7DF8D7E9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922A30-ACF0-49B5-8B9F-59FCB6A1C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0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7BE8E3F-B263-4180-965D-9367787FC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37D9EE-1C03-4E02-A8DA-F8DB39E03C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3173E2-A561-4582-997A-30DD9F6F1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780D2-F2C1-4CA1-80B5-D855496E4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A0D16F-9982-4B15-B297-62D887023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803A4-D93E-48E6-817D-C421A8728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5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5B0339-1D3F-4571-AD22-4819EDFB60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Setting up a compliance program for CUI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294AF3D-C012-4D3D-A36D-DB1B9C77E2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NSF Cybersecurity Summit 2018</a:t>
            </a:r>
          </a:p>
          <a:p>
            <a:r>
              <a:rPr lang="en-US" dirty="0"/>
              <a:t>Training session – Aug 21, 2018 9:00 am – 1:00 pm</a:t>
            </a:r>
          </a:p>
          <a:p>
            <a:r>
              <a:rPr lang="en-US" dirty="0"/>
              <a:t>Instructor </a:t>
            </a:r>
            <a:r>
              <a:rPr lang="en-US"/>
              <a:t>Erik Deumens, University of Florida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1A8E41-1B65-4BFB-83F8-266913F0E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4BC0C6-2BB6-465A-B0D8-381411C0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133BC19-F560-4EAC-8DDB-5CCB626D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217677-8C07-47F4-807F-7E676965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determination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B7EFA5-F37A-4BF3-A43A-670D2DE9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classification</a:t>
            </a:r>
          </a:p>
          <a:p>
            <a:pPr lvl="1"/>
            <a:r>
              <a:rPr lang="en-US" dirty="0"/>
              <a:t>Consider the project workflow</a:t>
            </a:r>
          </a:p>
          <a:p>
            <a:pPr lvl="1"/>
            <a:r>
              <a:rPr lang="en-US" dirty="0"/>
              <a:t>What data is involved?</a:t>
            </a:r>
          </a:p>
          <a:p>
            <a:pPr lvl="2"/>
            <a:r>
              <a:rPr lang="en-US" dirty="0"/>
              <a:t>For CUI use NARA, for FISMA </a:t>
            </a:r>
            <a:r>
              <a:rPr lang="en-US" dirty="0" smtClean="0"/>
              <a:t>FIPS-199 </a:t>
            </a:r>
            <a:r>
              <a:rPr lang="en-US" dirty="0"/>
              <a:t>use NIST 800-65</a:t>
            </a:r>
          </a:p>
          <a:p>
            <a:pPr lvl="1"/>
            <a:r>
              <a:rPr lang="en-US" dirty="0"/>
              <a:t>Where does it come from?</a:t>
            </a:r>
          </a:p>
          <a:p>
            <a:pPr lvl="1"/>
            <a:r>
              <a:rPr lang="en-US" dirty="0"/>
              <a:t>Who touches it?</a:t>
            </a:r>
          </a:p>
          <a:p>
            <a:r>
              <a:rPr lang="en-US" dirty="0"/>
              <a:t>Actions</a:t>
            </a:r>
          </a:p>
          <a:p>
            <a:pPr lvl="1"/>
            <a:r>
              <a:rPr lang="en-US" dirty="0"/>
              <a:t>Who needs training?</a:t>
            </a:r>
          </a:p>
          <a:p>
            <a:pPr lvl="1"/>
            <a:r>
              <a:rPr lang="en-US" dirty="0"/>
              <a:t>What special actions are needed?</a:t>
            </a:r>
          </a:p>
          <a:p>
            <a:pPr lvl="1"/>
            <a:r>
              <a:rPr lang="en-US" dirty="0"/>
              <a:t>What monitoring &amp; auditing is needed?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685A8E-05EF-417B-9752-AA68E8FBD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07B128-B172-4D13-949B-2BAF6BCE5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2B4BCD-EA39-44F3-B214-9B71FD76E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92CF95-9022-462A-974A-1D1A1B8E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CUI program: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DD4C869-D852-489D-B307-3A15363313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2836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35FC7D-A5A9-48E5-B251-780571FF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10883C-C0C0-4B85-81A9-E90AA0CB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08EF2-2B29-49CD-BF0B-5D8EBF64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DA472-139D-4FBD-BB83-EA24D97D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611"/>
            <a:ext cx="10515600" cy="2961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and discussion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session</a:t>
            </a:r>
            <a:br>
              <a:rPr lang="en-US" dirty="0"/>
            </a:br>
            <a:r>
              <a:rPr lang="en-US" dirty="0"/>
              <a:t>2. Explore your institution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9C92E-CC4C-4DDF-A17A-98EE3C57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20933B-2D81-447E-8C27-CE852441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DCB46-05A4-4FC3-BD6C-FEB3F26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4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DD94CD-0812-4236-829E-241EF6783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NIST 800-171 system controls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AA9B6C-545E-4ABD-A063-90AA69318E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 of the technical control families</a:t>
            </a:r>
          </a:p>
          <a:p>
            <a:r>
              <a:rPr lang="en-US" dirty="0"/>
              <a:t>Implementation tools: physical infrastructure, hardware, software, policies, business processes, people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887A68-70A4-4ED5-83DE-D5E263A9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6BB21F-C94B-4247-8AF1-E56AFFBA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9083F2-E4AF-40E2-A1B9-07F829600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4C80A4-1762-45EB-8505-4D18B1D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Controls: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B5F7CE32-5900-4A21-845A-285F9FB60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905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5A7899-6C70-407B-B75D-5A6C9B9E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DF9F8E-63BA-4786-999E-C80466448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760032-3A14-46ED-A021-CC74C265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5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E02521-91AE-40DA-A1D3-F8BB96E00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Controls: Technical and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D9C678-C5D1-45A0-9B56-2AFE2BA6A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CUI program requires “safeguarding data consistently”</a:t>
            </a:r>
          </a:p>
          <a:p>
            <a:r>
              <a:rPr lang="en-US" dirty="0"/>
              <a:t>NIST 800-171 specifies the controls</a:t>
            </a:r>
          </a:p>
          <a:p>
            <a:r>
              <a:rPr lang="en-US" dirty="0"/>
              <a:t>Some are technical information technology controls</a:t>
            </a:r>
          </a:p>
          <a:p>
            <a:pPr lvl="1"/>
            <a:r>
              <a:rPr lang="en-US" dirty="0"/>
              <a:t>Two-factor authentication</a:t>
            </a:r>
          </a:p>
          <a:p>
            <a:r>
              <a:rPr lang="en-US" dirty="0"/>
              <a:t>Some are information technology monitoring</a:t>
            </a:r>
          </a:p>
          <a:p>
            <a:pPr lvl="1"/>
            <a:r>
              <a:rPr lang="en-US" dirty="0"/>
              <a:t>Log privileged account activity</a:t>
            </a:r>
          </a:p>
          <a:p>
            <a:r>
              <a:rPr lang="en-US" dirty="0"/>
              <a:t>Others are policies, training, awareness</a:t>
            </a:r>
          </a:p>
          <a:p>
            <a:pPr lvl="1"/>
            <a:r>
              <a:rPr lang="en-US" dirty="0"/>
              <a:t>Security conscious culture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727FBE-1654-47F5-BB43-7BD8FF82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0B4155E-11B4-4CD2-A367-2004443F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4E2129-36B8-4C50-9F19-9F6C36C5A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0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CB93F5-A53C-43CD-A90D-B2CBCF18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families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AF2C24-FB96-449B-94EF-C0BBCA6E0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2986"/>
            <a:ext cx="5181600" cy="4662981"/>
          </a:xfrm>
        </p:spPr>
        <p:txBody>
          <a:bodyPr/>
          <a:lstStyle/>
          <a:p>
            <a:r>
              <a:rPr lang="en-US" dirty="0"/>
              <a:t>Physical controls 2</a:t>
            </a:r>
          </a:p>
          <a:p>
            <a:r>
              <a:rPr lang="en-US" dirty="0"/>
              <a:t>IT controls 6</a:t>
            </a:r>
          </a:p>
          <a:p>
            <a:r>
              <a:rPr lang="en-US" dirty="0"/>
              <a:t>Procedures 6</a:t>
            </a:r>
          </a:p>
          <a:p>
            <a:pPr marL="0" indent="0">
              <a:buNone/>
            </a:pPr>
            <a:r>
              <a:rPr lang="en-US" dirty="0"/>
              <a:t>These overlap!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NIST 800-171 r1 chapter 3:</a:t>
            </a:r>
          </a:p>
          <a:p>
            <a:pPr marL="0" indent="0">
              <a:buNone/>
            </a:pPr>
            <a:r>
              <a:rPr lang="en-US" dirty="0"/>
              <a:t>110 controls in 14 families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fit on 8 pages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6B5A2C-11CE-480C-8CB7-0D543EDA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342B141-B99A-4899-81C6-2FD43D0F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B2BB6DE-1D70-4ADC-A65E-980B969D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8" name="Content Placeholder 6">
            <a:extLst>
              <a:ext uri="{FF2B5EF4-FFF2-40B4-BE49-F238E27FC236}">
                <a16:creationId xmlns:a16="http://schemas.microsoft.com/office/drawing/2014/main" xmlns="" id="{E21A5E59-327B-4A65-A9B8-54077EF7C1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395378"/>
              </p:ext>
            </p:extLst>
          </p:nvPr>
        </p:nvGraphicFramePr>
        <p:xfrm>
          <a:off x="978196" y="1562986"/>
          <a:ext cx="5041605" cy="46702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1605">
                  <a:extLst>
                    <a:ext uri="{9D8B030D-6E8A-4147-A177-3AD203B41FA5}">
                      <a16:colId xmlns:a16="http://schemas.microsoft.com/office/drawing/2014/main" xmlns="" val="3796754702"/>
                    </a:ext>
                  </a:extLst>
                </a:gridCol>
              </a:tblGrid>
              <a:tr h="3188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Access control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15330848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Awareness and training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30968638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Audit and accountability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53256041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Configuration management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113162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Identification and authentication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3423993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Incident response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0099834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Maintenance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8556953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Media protection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856213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Personnel security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4846120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Physical protection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30929948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Risk assessment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98616668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Security assessment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0480941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System and communications protection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1479612"/>
                  </a:ext>
                </a:extLst>
              </a:tr>
              <a:tr h="3341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System and information integrity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3915256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89E7FA3-F977-4E23-A44B-9E5FF509074A}"/>
              </a:ext>
            </a:extLst>
          </p:cNvPr>
          <p:cNvSpPr/>
          <p:nvPr/>
        </p:nvSpPr>
        <p:spPr>
          <a:xfrm>
            <a:off x="9886122" y="1688007"/>
            <a:ext cx="1219200" cy="27063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4840A5F-A051-4278-A4DE-2BCEA0506BA4}"/>
              </a:ext>
            </a:extLst>
          </p:cNvPr>
          <p:cNvSpPr/>
          <p:nvPr/>
        </p:nvSpPr>
        <p:spPr>
          <a:xfrm>
            <a:off x="9886122" y="2152961"/>
            <a:ext cx="1219200" cy="27063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533F51B-D543-4BA1-850D-AB5DC24EE280}"/>
              </a:ext>
            </a:extLst>
          </p:cNvPr>
          <p:cNvSpPr/>
          <p:nvPr/>
        </p:nvSpPr>
        <p:spPr>
          <a:xfrm>
            <a:off x="9886122" y="2617915"/>
            <a:ext cx="1219200" cy="270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635C73-8B42-4318-A6EE-E836173F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0F25840C-04DD-4CED-9000-277D02CC818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3102443"/>
              </p:ext>
            </p:extLst>
          </p:nvPr>
        </p:nvGraphicFramePr>
        <p:xfrm>
          <a:off x="974124" y="184218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1426D9-5DC8-4C15-86C2-C066933C4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E4179D-37D8-4E63-A397-8E150022E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32CC81-F832-4A7B-A619-31057E11F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2A005-1A07-499C-A73C-3D6A1699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Planning: mission &amp;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7C948F-8B20-4555-B1C2-B3E594E93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Get </a:t>
            </a:r>
            <a:r>
              <a:rPr lang="en-US" dirty="0">
                <a:highlight>
                  <a:srgbClr val="FFFF00"/>
                </a:highlight>
              </a:rPr>
              <a:t>crucial</a:t>
            </a:r>
            <a:r>
              <a:rPr lang="en-US" dirty="0"/>
              <a:t> stakeholders together</a:t>
            </a:r>
          </a:p>
          <a:p>
            <a:pPr lvl="1"/>
            <a:r>
              <a:rPr lang="en-US" dirty="0"/>
              <a:t>Possibly in stages, starting with a small group</a:t>
            </a:r>
          </a:p>
          <a:p>
            <a:pPr lvl="1"/>
            <a:r>
              <a:rPr lang="en-US" dirty="0"/>
              <a:t>Make a </a:t>
            </a:r>
            <a:r>
              <a:rPr lang="en-US" dirty="0">
                <a:highlight>
                  <a:srgbClr val="FFFF00"/>
                </a:highlight>
              </a:rPr>
              <a:t>high-level plan</a:t>
            </a:r>
          </a:p>
          <a:p>
            <a:r>
              <a:rPr lang="en-US" dirty="0"/>
              <a:t>Get </a:t>
            </a:r>
            <a:r>
              <a:rPr lang="en-US" dirty="0">
                <a:highlight>
                  <a:srgbClr val="FFFF00"/>
                </a:highlight>
              </a:rPr>
              <a:t>administration buy-in</a:t>
            </a:r>
            <a:r>
              <a:rPr lang="en-US" dirty="0"/>
              <a:t>: one of President, Provost, VPs</a:t>
            </a:r>
          </a:p>
          <a:p>
            <a:pPr lvl="1"/>
            <a:r>
              <a:rPr lang="en-US" dirty="0"/>
              <a:t>How to depends on institution culture and politics</a:t>
            </a:r>
          </a:p>
          <a:p>
            <a:pPr lvl="1"/>
            <a:r>
              <a:rPr lang="en-US" dirty="0"/>
              <a:t>Without top-level buy-in, your CUI program will not go very far</a:t>
            </a:r>
          </a:p>
          <a:p>
            <a:r>
              <a:rPr lang="en-US" dirty="0"/>
              <a:t>Align with the institution</a:t>
            </a:r>
          </a:p>
          <a:p>
            <a:pPr lvl="1"/>
            <a:r>
              <a:rPr lang="en-US" dirty="0"/>
              <a:t>Mission</a:t>
            </a:r>
          </a:p>
          <a:p>
            <a:pPr lvl="1"/>
            <a:r>
              <a:rPr lang="en-US" dirty="0"/>
              <a:t>Budget</a:t>
            </a:r>
          </a:p>
          <a:p>
            <a:pPr lvl="1"/>
            <a:r>
              <a:rPr lang="en-US" dirty="0"/>
              <a:t>Priority</a:t>
            </a:r>
          </a:p>
          <a:p>
            <a:pPr lvl="1"/>
            <a:r>
              <a:rPr lang="en-US" dirty="0"/>
              <a:t>Risk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2769C0-BE77-463F-B775-6ABFC167B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D4CAB7-B933-4C19-B948-3E04A4BD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513399-C7E2-4669-AE5F-693303DF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9F594-E0CF-4FA0-8CF1-FDF02FC7C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Planning: people &amp; processes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435169-1AD4-43D5-B500-56062A20E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high-level plan and institution buy-in</a:t>
            </a:r>
          </a:p>
          <a:p>
            <a:pPr lvl="1"/>
            <a:r>
              <a:rPr lang="en-US" dirty="0"/>
              <a:t>Get </a:t>
            </a:r>
            <a:r>
              <a:rPr lang="en-US" dirty="0">
                <a:highlight>
                  <a:srgbClr val="FFFF00"/>
                </a:highlight>
              </a:rPr>
              <a:t>all</a:t>
            </a:r>
            <a:r>
              <a:rPr lang="en-US" dirty="0"/>
              <a:t> stakeholders together</a:t>
            </a:r>
          </a:p>
          <a:p>
            <a:pPr lvl="1"/>
            <a:r>
              <a:rPr lang="en-US" dirty="0"/>
              <a:t>Make the </a:t>
            </a:r>
            <a:r>
              <a:rPr lang="en-US" dirty="0">
                <a:highlight>
                  <a:srgbClr val="FFFF00"/>
                </a:highlight>
              </a:rPr>
              <a:t>mid-level plan</a:t>
            </a:r>
          </a:p>
          <a:p>
            <a:r>
              <a:rPr lang="en-US" dirty="0"/>
              <a:t>Define the processes</a:t>
            </a:r>
          </a:p>
          <a:p>
            <a:r>
              <a:rPr lang="en-US" dirty="0"/>
              <a:t>List the people who need to be involved</a:t>
            </a:r>
          </a:p>
          <a:p>
            <a:r>
              <a:rPr lang="en-US" dirty="0"/>
              <a:t>Specify what they need to do</a:t>
            </a:r>
          </a:p>
          <a:p>
            <a:pPr lvl="1"/>
            <a:r>
              <a:rPr lang="en-US" dirty="0"/>
              <a:t>Make RACI assignments:</a:t>
            </a:r>
          </a:p>
          <a:p>
            <a:pPr lvl="1"/>
            <a:r>
              <a:rPr lang="en-US" dirty="0"/>
              <a:t>Responsible Accountable Consulted Informed</a:t>
            </a:r>
          </a:p>
          <a:p>
            <a:r>
              <a:rPr lang="en-US" dirty="0"/>
              <a:t>Who is in charge or coordinates?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3C1264-3E7C-4715-B326-0CCAFFDAF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1F1F5E-605B-48F5-AF62-BAB62F4E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905823-4548-421F-88E8-5E662E65A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36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302568-2339-478E-9983-053CB17E3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Overview of a CUI compliance program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5ECDD6-DB18-4225-B32A-431EEFF610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Compliance context</a:t>
            </a:r>
          </a:p>
          <a:p>
            <a:r>
              <a:rPr lang="en-US" dirty="0"/>
              <a:t>Steps to set up a CUI compliance program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AE1A57-9DA8-4103-8FA5-06E80E223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F02A95-92FC-4B55-9A33-9B3BC36A5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9CC233-88D0-40B5-A4AF-8B592D18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17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48B05D-4AE0-4926-9841-00506EF8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Planning: infrastructure &amp;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BBCB95-4E16-4331-A724-57B8AB2AA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mid-level plan</a:t>
            </a:r>
          </a:p>
          <a:p>
            <a:pPr lvl="1"/>
            <a:r>
              <a:rPr lang="en-US" dirty="0"/>
              <a:t>Involve infrastructure, IT organizations, etc.</a:t>
            </a:r>
          </a:p>
          <a:p>
            <a:pPr lvl="1"/>
            <a:r>
              <a:rPr lang="en-US" dirty="0"/>
              <a:t>Find and choose technical solutions</a:t>
            </a:r>
          </a:p>
          <a:p>
            <a:r>
              <a:rPr lang="en-US" dirty="0"/>
              <a:t>Make </a:t>
            </a:r>
            <a:r>
              <a:rPr lang="en-US" dirty="0">
                <a:highlight>
                  <a:srgbClr val="FFFF00"/>
                </a:highlight>
              </a:rPr>
              <a:t>implementation project plan </a:t>
            </a:r>
          </a:p>
          <a:p>
            <a:pPr lvl="1"/>
            <a:r>
              <a:rPr lang="en-US" dirty="0"/>
              <a:t>Resources: people, equipment, software, budget</a:t>
            </a:r>
          </a:p>
          <a:p>
            <a:pPr lvl="1"/>
            <a:r>
              <a:rPr lang="en-US" dirty="0"/>
              <a:t>Milestones and timeline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F95E1D-754A-4C92-B5C3-43883307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021C37-0BC6-40AD-996F-B8C8B0358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1B6EB7-895B-433A-B32F-B819C9669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530CD0-FB21-49BA-B684-061D3B7AC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751E62-D741-48F9-9F2A-5D36F7AF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 on premise?</a:t>
            </a:r>
          </a:p>
          <a:p>
            <a:r>
              <a:rPr lang="en-US" dirty="0"/>
              <a:t>Use public cloud provider?</a:t>
            </a:r>
          </a:p>
          <a:p>
            <a:pPr lvl="1"/>
            <a:r>
              <a:rPr lang="en-US" dirty="0"/>
              <a:t>Carefully estimate the cost</a:t>
            </a:r>
          </a:p>
          <a:p>
            <a:pPr lvl="1"/>
            <a:r>
              <a:rPr lang="en-US" dirty="0"/>
              <a:t>To implement in the public cloud, FedRAMP controls may come into scope</a:t>
            </a:r>
          </a:p>
          <a:p>
            <a:pPr lvl="1"/>
            <a:r>
              <a:rPr lang="en-US" dirty="0"/>
              <a:t>FedRAMP compliant cloud services are </a:t>
            </a:r>
            <a:r>
              <a:rPr lang="en-US" dirty="0">
                <a:highlight>
                  <a:srgbClr val="FFFF00"/>
                </a:highlight>
              </a:rPr>
              <a:t>much more expensive</a:t>
            </a:r>
          </a:p>
          <a:p>
            <a:r>
              <a:rPr lang="en-US" dirty="0"/>
              <a:t>Define the security boundary of what will be compliant</a:t>
            </a:r>
          </a:p>
          <a:p>
            <a:pPr lvl="1"/>
            <a:r>
              <a:rPr lang="en-US" dirty="0"/>
              <a:t>What is inside the boundary will be built and maintained as compliant</a:t>
            </a:r>
          </a:p>
          <a:p>
            <a:pPr lvl="1"/>
            <a:r>
              <a:rPr lang="en-US" dirty="0"/>
              <a:t>What is outside is not considered </a:t>
            </a:r>
            <a:r>
              <a:rPr lang="en-US" dirty="0" smtClean="0"/>
              <a:t>to need compliance enforcement</a:t>
            </a:r>
            <a:endParaRPr lang="en-US" dirty="0"/>
          </a:p>
          <a:p>
            <a:r>
              <a:rPr lang="en-US" dirty="0">
                <a:highlight>
                  <a:srgbClr val="FFFF00"/>
                </a:highlight>
              </a:rPr>
              <a:t>This is crucial </a:t>
            </a:r>
            <a:r>
              <a:rPr lang="en-US" dirty="0"/>
              <a:t>for everything that follows!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120DAA7-621A-4FE1-A518-53613B1C4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36E23AC-DFC0-4F17-B0BE-2FC2ACF7C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9F72FF-5F31-417A-ABB5-C1D8CAC69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C755F3-DCBE-468D-880E-163184F8F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controls: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A1ECCE-4BE4-4B31-81F0-FAFE8BE54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often what people think of first</a:t>
            </a:r>
          </a:p>
          <a:p>
            <a:pPr lvl="1"/>
            <a:r>
              <a:rPr lang="en-US" dirty="0"/>
              <a:t>Passwords, two-factor authentication</a:t>
            </a:r>
          </a:p>
          <a:p>
            <a:pPr lvl="1"/>
            <a:r>
              <a:rPr lang="en-US" dirty="0"/>
              <a:t>Firewalls, access control lists, virtual private network (VPN)</a:t>
            </a:r>
          </a:p>
          <a:p>
            <a:pPr lvl="1"/>
            <a:r>
              <a:rPr lang="en-US" dirty="0"/>
              <a:t>TLS, </a:t>
            </a:r>
            <a:r>
              <a:rPr lang="en-US" dirty="0" err="1"/>
              <a:t>ssh</a:t>
            </a:r>
            <a:r>
              <a:rPr lang="en-US" dirty="0"/>
              <a:t>, sftp</a:t>
            </a:r>
          </a:p>
          <a:p>
            <a:pPr lvl="1"/>
            <a:r>
              <a:rPr lang="en-US" dirty="0"/>
              <a:t>Encrypted drives</a:t>
            </a:r>
          </a:p>
          <a:p>
            <a:pPr lvl="1"/>
            <a:r>
              <a:rPr lang="en-US" dirty="0"/>
              <a:t>Remote desktop sessions</a:t>
            </a:r>
          </a:p>
          <a:p>
            <a:pPr lvl="1"/>
            <a:r>
              <a:rPr lang="en-US" dirty="0"/>
              <a:t>Root and administrator access</a:t>
            </a:r>
          </a:p>
          <a:p>
            <a:pPr lvl="1"/>
            <a:r>
              <a:rPr lang="en-US" dirty="0"/>
              <a:t>Backup of older versions of data</a:t>
            </a:r>
          </a:p>
          <a:p>
            <a:pPr lvl="1"/>
            <a:r>
              <a:rPr lang="en-US" dirty="0"/>
              <a:t>High-availability servers with automatic </a:t>
            </a:r>
            <a:r>
              <a:rPr lang="en-US" dirty="0" smtClean="0"/>
              <a:t>failover</a:t>
            </a:r>
          </a:p>
          <a:p>
            <a:pPr lvl="1"/>
            <a:r>
              <a:rPr lang="en-US" smtClean="0"/>
              <a:t>STIG = Security </a:t>
            </a:r>
            <a:r>
              <a:rPr lang="en-US" dirty="0" smtClean="0"/>
              <a:t>Technical </a:t>
            </a:r>
            <a:r>
              <a:rPr lang="en-US" smtClean="0"/>
              <a:t>Implementation Guides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10FB17-6903-4FD6-B145-CC060D3A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14BBFE-0BFD-41F4-9612-C0995201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8A2669-BCF9-46DE-A870-864A3536A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CF915-EFD7-4414-A912-C37B39B3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controls: monitoring &amp; auditing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B94E7A-D9C5-47E2-BA00-88F19B70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monitoring tools</a:t>
            </a:r>
          </a:p>
          <a:p>
            <a:pPr lvl="1"/>
            <a:r>
              <a:rPr lang="en-US" dirty="0"/>
              <a:t>Vulnerability scanning</a:t>
            </a:r>
          </a:p>
          <a:p>
            <a:pPr lvl="1"/>
            <a:r>
              <a:rPr lang="en-US" dirty="0"/>
              <a:t>Intrusion detection system (IDS)</a:t>
            </a:r>
          </a:p>
          <a:p>
            <a:pPr lvl="1"/>
            <a:r>
              <a:rPr lang="en-US" dirty="0"/>
              <a:t>Intrusion prevention system (IPS)</a:t>
            </a:r>
          </a:p>
          <a:p>
            <a:pPr lvl="1"/>
            <a:r>
              <a:rPr lang="en-US" dirty="0"/>
              <a:t>Malware protection and virus scanning</a:t>
            </a:r>
          </a:p>
          <a:p>
            <a:pPr lvl="1"/>
            <a:r>
              <a:rPr lang="en-US" dirty="0"/>
              <a:t>Data loss prevention (DLP): scanning for social security numbers</a:t>
            </a:r>
          </a:p>
          <a:p>
            <a:r>
              <a:rPr lang="en-US" dirty="0"/>
              <a:t>Logging</a:t>
            </a:r>
          </a:p>
          <a:p>
            <a:pPr lvl="1"/>
            <a:r>
              <a:rPr lang="en-US" dirty="0"/>
              <a:t>Inspect logs of new accounts</a:t>
            </a:r>
          </a:p>
          <a:p>
            <a:pPr lvl="1"/>
            <a:r>
              <a:rPr lang="en-US" dirty="0"/>
              <a:t>Correct account privileges when people change roles</a:t>
            </a:r>
          </a:p>
          <a:p>
            <a:pPr lvl="1"/>
            <a:r>
              <a:rPr lang="en-US" dirty="0"/>
              <a:t>Monitor privileged account activity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4458B3-6685-4E47-8490-2E49D748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7987BD-CCF1-4393-A34F-8AEC9D32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075CFF-F465-493A-9E0F-74DE23F40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1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EADBFD-1C30-43D1-A665-0367483D4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Procedures: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826A7B-97EC-4990-BB9C-64BD4EA137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and document processes and roles of people in them</a:t>
            </a:r>
          </a:p>
          <a:p>
            <a:pPr lvl="1"/>
            <a:r>
              <a:rPr lang="en-US" dirty="0"/>
              <a:t>From  to installation of software patches</a:t>
            </a:r>
          </a:p>
          <a:p>
            <a:r>
              <a:rPr lang="en-US" dirty="0"/>
              <a:t>Set up verification processes to check</a:t>
            </a:r>
          </a:p>
          <a:p>
            <a:pPr lvl="1"/>
            <a:r>
              <a:rPr lang="en-US" dirty="0"/>
              <a:t>Access is removed when people leave or change role</a:t>
            </a:r>
          </a:p>
          <a:p>
            <a:pPr lvl="1"/>
            <a:r>
              <a:rPr lang="en-US" dirty="0"/>
              <a:t>System backups run and logs are created</a:t>
            </a:r>
          </a:p>
          <a:p>
            <a:pPr lvl="1"/>
            <a:r>
              <a:rPr lang="en-US" dirty="0"/>
              <a:t>Continuous monitoring happens: alerts are watched and logs are inspected</a:t>
            </a:r>
          </a:p>
          <a:p>
            <a:pPr lvl="1"/>
            <a:r>
              <a:rPr lang="en-US" dirty="0"/>
              <a:t>Systems are maintained</a:t>
            </a:r>
          </a:p>
          <a:p>
            <a:pPr lvl="1"/>
            <a:r>
              <a:rPr lang="en-US" dirty="0"/>
              <a:t>System configuration changes are approved and documented</a:t>
            </a:r>
          </a:p>
          <a:p>
            <a:r>
              <a:rPr lang="en-US" dirty="0"/>
              <a:t>Define an incident response process</a:t>
            </a:r>
          </a:p>
          <a:p>
            <a:r>
              <a:rPr lang="en-US" dirty="0"/>
              <a:t>Prepare training materials and sessions for all roles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19933E-D38E-463E-BA00-6477323AB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2F1854-CD72-47C2-872F-66E076046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6A663B-119B-4551-A22B-AFF50258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ECF393-3C86-4AEA-9BD5-4E2A1AF52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Procedures: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E605DE-2FAE-4755-81E1-CAF6602D1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process to screen people who have access to CUI</a:t>
            </a:r>
          </a:p>
          <a:p>
            <a:r>
              <a:rPr lang="en-US" dirty="0"/>
              <a:t>Periodically review the systems and processes for risk</a:t>
            </a:r>
          </a:p>
          <a:p>
            <a:pPr lvl="1"/>
            <a:r>
              <a:rPr lang="en-US" dirty="0"/>
              <a:t>May be triggered by findings from continuous monitoring or system maintenance</a:t>
            </a:r>
          </a:p>
          <a:p>
            <a:pPr lvl="1"/>
            <a:r>
              <a:rPr lang="en-US" dirty="0"/>
              <a:t>Check alignment of risk with mission and budget</a:t>
            </a:r>
          </a:p>
          <a:p>
            <a:r>
              <a:rPr lang="en-US" dirty="0"/>
              <a:t>Periodically assess the IT security of the systems</a:t>
            </a:r>
          </a:p>
          <a:p>
            <a:pPr lvl="1"/>
            <a:r>
              <a:rPr lang="en-US" dirty="0"/>
              <a:t>This is in addition to the continuous monitoring</a:t>
            </a:r>
          </a:p>
          <a:p>
            <a:pPr lvl="1"/>
            <a:r>
              <a:rPr lang="en-US" dirty="0"/>
              <a:t>Looks at a higher level than alerts and logs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C2E52A-981C-4EE3-81D0-13C4B597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A5915F-2086-4ED8-A572-B830EE22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C5CEF8-8BF2-40B8-A3EC-BA48A900C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63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DA472-139D-4FBD-BB83-EA24D97D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611"/>
            <a:ext cx="10515600" cy="2961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and discussion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session</a:t>
            </a:r>
            <a:br>
              <a:rPr lang="en-US" dirty="0"/>
            </a:br>
            <a:r>
              <a:rPr lang="en-US" dirty="0"/>
              <a:t>4. List resources and gaps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9C92E-CC4C-4DDF-A17A-98EE3C57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20933B-2D81-447E-8C27-CE852441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DCB46-05A4-4FC3-BD6C-FEB3F26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66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97CCD0-3BD7-40A3-B02B-860DB56F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Business processes and training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710F04-8D2B-4592-A0BA-A2CEE04EB4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 and people affected by compliance requirements</a:t>
            </a:r>
          </a:p>
          <a:p>
            <a:r>
              <a:rPr lang="en-US" dirty="0"/>
              <a:t>Who needs to do what?</a:t>
            </a:r>
          </a:p>
          <a:p>
            <a:r>
              <a:rPr lang="en-US" dirty="0"/>
              <a:t>How do they learn what to do?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B1ECF2-ADD1-4F55-9A0F-17C2E291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9A9150-052D-460C-8DC2-4472BAAB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B4663A-C104-42B1-8324-5E06F77A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53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A02B13-1959-4006-BB00-675F4882C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CUI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C69409-290B-4235-9C66-F73867BC9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NIST 800-171 specifies the controls</a:t>
            </a:r>
          </a:p>
          <a:p>
            <a:r>
              <a:rPr lang="en-US" dirty="0"/>
              <a:t>To have a program that effectively and efficiently implements them requires</a:t>
            </a:r>
          </a:p>
          <a:p>
            <a:pPr lvl="1"/>
            <a:r>
              <a:rPr lang="en-US" dirty="0"/>
              <a:t>Institutional business processes</a:t>
            </a:r>
          </a:p>
          <a:p>
            <a:pPr lvl="1"/>
            <a:r>
              <a:rPr lang="en-US" dirty="0"/>
              <a:t>People and communication</a:t>
            </a:r>
          </a:p>
          <a:p>
            <a:pPr lvl="1"/>
            <a:r>
              <a:rPr lang="en-US" dirty="0"/>
              <a:t>Documentation and training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45A3A8-4712-405D-8B20-FB271E022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98D3535-5F8B-458E-9E43-1F7B13D8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E4872D-65EA-42B3-A10D-55D5241C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22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92CF95-9022-462A-974A-1D1A1B8ED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process: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3DD4C869-D852-489D-B307-3A15363313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334980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35FC7D-A5A9-48E5-B251-780571FFC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10883C-C0C0-4B85-81A9-E90AA0CBD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08EF2-2B29-49CD-BF0B-5D8EBF64B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6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EBBA2C-A290-4123-8C28-10A6DBF1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workshop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93BD9916-7447-4CE1-8372-1B8BE0F714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76772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D27F60-132F-4E05-A46A-27DE83C04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CEEA5F-4D6D-4757-97AC-90210815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79348E-13D1-46AA-AB11-8763DDE7B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4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60AAA9-E723-408F-A2D9-2E4B6FA4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process: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94A286-0CF9-4F05-9432-D471A96305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actors in the process need training</a:t>
            </a:r>
          </a:p>
          <a:p>
            <a:r>
              <a:rPr lang="en-US" dirty="0"/>
              <a:t>Office of Research, purchasing</a:t>
            </a:r>
          </a:p>
          <a:p>
            <a:pPr lvl="1"/>
            <a:r>
              <a:rPr lang="en-US" dirty="0"/>
              <a:t>review contracts &amp; data use agreements (DUA)</a:t>
            </a:r>
          </a:p>
          <a:p>
            <a:pPr lvl="1"/>
            <a:r>
              <a:rPr lang="en-US" dirty="0"/>
              <a:t>recognize clauses</a:t>
            </a:r>
          </a:p>
          <a:p>
            <a:r>
              <a:rPr lang="en-US" dirty="0"/>
              <a:t>Research computing support, IT security, privacy</a:t>
            </a:r>
          </a:p>
          <a:p>
            <a:pPr lvl="1"/>
            <a:r>
              <a:rPr lang="en-US" dirty="0"/>
              <a:t>Data classification</a:t>
            </a:r>
          </a:p>
          <a:p>
            <a:pPr lvl="1"/>
            <a:r>
              <a:rPr lang="en-US" dirty="0"/>
              <a:t>IT review</a:t>
            </a:r>
          </a:p>
          <a:p>
            <a:pPr lvl="1"/>
            <a:r>
              <a:rPr lang="en-US" dirty="0"/>
              <a:t>Privacy impact assessment (PIA)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968C63-67FE-4E77-81F3-27B47D1FB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9954AD-A519-4651-9F63-3958C2F2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BEAB35-E5E2-441F-B8EA-0FD59994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7198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937867-8968-4B43-840F-017731C49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project lifecycle: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106F16AC-0F38-4F0B-ACF1-32DB7C0C61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860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E641D6-4511-4A73-8AAB-31C11C1F0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E63026-61C8-40A1-ACF5-34DB9C07F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C8ED3B-62B6-487B-9085-732AFC6C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7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57C39-3965-4CEF-B68A-2954210B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project lifecycle: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BE7ABA-2321-4F8C-96EF-5359205B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compliant infrastructure and processes ready to go</a:t>
            </a:r>
          </a:p>
          <a:p>
            <a:pPr lvl="1"/>
            <a:r>
              <a:rPr lang="en-US" dirty="0"/>
              <a:t>Think like a cloud provider: </a:t>
            </a:r>
          </a:p>
          <a:p>
            <a:pPr lvl="2"/>
            <a:r>
              <a:rPr lang="en-US" dirty="0"/>
              <a:t>on-premise, or </a:t>
            </a:r>
          </a:p>
          <a:p>
            <a:pPr lvl="2"/>
            <a:r>
              <a:rPr lang="en-US" dirty="0"/>
              <a:t>use public cloud</a:t>
            </a:r>
          </a:p>
          <a:p>
            <a:pPr lvl="1"/>
            <a:r>
              <a:rPr lang="en-US" dirty="0"/>
              <a:t>Building one-off on-demand is slow, expensive, and error prone</a:t>
            </a:r>
          </a:p>
          <a:p>
            <a:pPr lvl="1"/>
            <a:r>
              <a:rPr lang="en-US" dirty="0"/>
              <a:t>Information security evaluation and risk assessment are slow</a:t>
            </a:r>
          </a:p>
          <a:p>
            <a:pPr lvl="1"/>
            <a:r>
              <a:rPr lang="en-US" dirty="0"/>
              <a:t>Use pre-assessed and pre-approved environments</a:t>
            </a:r>
          </a:p>
          <a:p>
            <a:r>
              <a:rPr lang="en-US" dirty="0"/>
              <a:t>Train project participants as required</a:t>
            </a:r>
          </a:p>
          <a:p>
            <a:r>
              <a:rPr lang="en-US" dirty="0"/>
              <a:t>Set up custom security controls if needed</a:t>
            </a:r>
          </a:p>
          <a:p>
            <a:r>
              <a:rPr lang="en-US" dirty="0"/>
              <a:t>Initiate continuous monitoring processes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A99815-346E-4CCE-AA1A-BE723C35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BF5798-3D7A-4BA9-990B-6463E752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49A958-5C86-4F55-B504-63E7ED1A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414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C79CB-5FA2-4C7A-9F2A-745B76B4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process: diagram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EDD306F0-07A2-4F20-8A54-09C730813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12695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57807E-0A7E-4808-84B7-F027E128A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C1A2A2-50DA-4820-94A5-50CE6F2A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A3FAE2-12B9-494B-939C-6B83B7AB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21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227BA9-9868-4671-9080-05E32F6B0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Researcher process: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EE2A8B-4241-4532-A7C6-362E7166C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Researcher projects timeline</a:t>
            </a:r>
          </a:p>
          <a:p>
            <a:pPr lvl="1"/>
            <a:r>
              <a:rPr lang="en-US" dirty="0"/>
              <a:t>Long-term planning (&gt; 7 months)</a:t>
            </a:r>
          </a:p>
          <a:p>
            <a:pPr lvl="1"/>
            <a:r>
              <a:rPr lang="en-US" dirty="0"/>
              <a:t>Proposal time (&lt; 4 months)</a:t>
            </a:r>
          </a:p>
          <a:p>
            <a:pPr lvl="1"/>
            <a:r>
              <a:rPr lang="en-US" dirty="0"/>
              <a:t>Award time (&lt; 1 month)</a:t>
            </a:r>
          </a:p>
          <a:p>
            <a:pPr lvl="1"/>
            <a:r>
              <a:rPr lang="en-US" dirty="0"/>
              <a:t>DUA during project (&lt; 1 week)</a:t>
            </a:r>
          </a:p>
          <a:p>
            <a:r>
              <a:rPr lang="en-US" dirty="0"/>
              <a:t>CUI program needs to be able to respond quickly (within these times)</a:t>
            </a:r>
          </a:p>
          <a:p>
            <a:r>
              <a:rPr lang="en-US" dirty="0"/>
              <a:t>Export control DFARS requirement</a:t>
            </a:r>
          </a:p>
          <a:p>
            <a:pPr lvl="1"/>
            <a:r>
              <a:rPr lang="en-US" dirty="0"/>
              <a:t>International Trade in arms regulation (ITAR)</a:t>
            </a:r>
          </a:p>
          <a:p>
            <a:pPr lvl="1"/>
            <a:r>
              <a:rPr lang="en-US" dirty="0"/>
              <a:t>Export Administration Regulation (EAR)</a:t>
            </a:r>
          </a:p>
          <a:p>
            <a:pPr lvl="1"/>
            <a:r>
              <a:rPr lang="en-US" dirty="0"/>
              <a:t>-&gt; technology control plan (TCP) for researchers to sign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9E441A-81C0-44D5-BEBD-8CCB31DC1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30B43F-6D23-469F-93AE-4F2E525C1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E0896E-D7FC-4D85-B422-E83156FE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679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8F83B6-0339-426D-A8C2-C55E3D0E5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process: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81892B1C-887D-4CFB-A37C-128189A465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3604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9EE0FB-C78C-4F77-BB04-8741E221B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386A9A-AA8F-467E-AD1E-DC71AC819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0B9689-6E75-484D-A405-21DC23F4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426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B2DA1F-36DE-47FA-AF0A-7C16956A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process: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8BF396-A082-4A87-9876-62D8B4129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standard IT as the baseline:</a:t>
            </a:r>
          </a:p>
          <a:p>
            <a:r>
              <a:rPr lang="en-US" dirty="0"/>
              <a:t>IT system administrators need extra training</a:t>
            </a:r>
          </a:p>
          <a:p>
            <a:pPr lvl="1"/>
            <a:r>
              <a:rPr lang="en-US" dirty="0"/>
              <a:t>Special steps required for CUI and 800-171</a:t>
            </a:r>
          </a:p>
          <a:p>
            <a:pPr lvl="1"/>
            <a:r>
              <a:rPr lang="en-US" dirty="0"/>
              <a:t>Aware of security boundary of the compliant system</a:t>
            </a:r>
          </a:p>
          <a:p>
            <a:r>
              <a:rPr lang="en-US" dirty="0"/>
              <a:t>IT security engineers need extra training</a:t>
            </a:r>
          </a:p>
          <a:p>
            <a:pPr lvl="1"/>
            <a:r>
              <a:rPr lang="en-US" dirty="0"/>
              <a:t>Continuous monitoring</a:t>
            </a:r>
          </a:p>
          <a:p>
            <a:pPr lvl="1"/>
            <a:r>
              <a:rPr lang="en-US" dirty="0"/>
              <a:t>Incident response</a:t>
            </a:r>
          </a:p>
          <a:p>
            <a:pPr lvl="1"/>
            <a:r>
              <a:rPr lang="en-US" dirty="0"/>
              <a:t>Logging requirements</a:t>
            </a:r>
          </a:p>
          <a:p>
            <a:pPr lvl="1"/>
            <a:r>
              <a:rPr lang="en-US" dirty="0"/>
              <a:t>Physical access limitations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046E13-C883-4464-BE92-AB145BF4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224DA4-55CD-4588-A2B5-367658D23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70C57-9A27-4F98-925C-B0C304173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06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DA472-139D-4FBD-BB83-EA24D97D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611"/>
            <a:ext cx="10515600" cy="2961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and discussion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session</a:t>
            </a:r>
            <a:br>
              <a:rPr lang="en-US" dirty="0"/>
            </a:br>
            <a:r>
              <a:rPr lang="en-US" dirty="0"/>
              <a:t>6. List documentation and training needs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9C92E-CC4C-4DDF-A17A-98EE3C57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20933B-2D81-447E-8C27-CE852441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DCB46-05A4-4FC3-BD6C-FEB3F26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69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3DADF3-432B-41BD-91E6-5D141C925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Assessment and authorization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449A4DC-70E2-484D-8A5B-9714763631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Compliance requires assurance to a potential auditor</a:t>
            </a:r>
          </a:p>
          <a:p>
            <a:r>
              <a:rPr lang="en-US" dirty="0"/>
              <a:t>What is needed to get contracts signed?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65772A-E6BA-4BF1-A3E4-DD4C022FE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91EF88-21E3-402A-95BE-CB0230794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1BE474-F663-432D-A9AB-7F960354D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48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8A0EC-1327-48CA-80C1-90CFDB448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goal of a CUI program?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969FFB-D1A3-47DC-98DD-86C26021B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compliance</a:t>
            </a:r>
          </a:p>
          <a:p>
            <a:r>
              <a:rPr lang="en-US" dirty="0"/>
              <a:t>To improve security</a:t>
            </a:r>
          </a:p>
          <a:p>
            <a:r>
              <a:rPr lang="en-US" dirty="0"/>
              <a:t>Compliance</a:t>
            </a:r>
          </a:p>
          <a:p>
            <a:pPr lvl="1"/>
            <a:r>
              <a:rPr lang="en-US" dirty="0"/>
              <a:t>Need to show that the institution is compliant.</a:t>
            </a:r>
          </a:p>
          <a:p>
            <a:pPr lvl="1"/>
            <a:r>
              <a:rPr lang="en-US" dirty="0"/>
              <a:t>Just saying it is, does not cut it!</a:t>
            </a:r>
          </a:p>
          <a:p>
            <a:r>
              <a:rPr lang="en-US" dirty="0"/>
              <a:t>Security</a:t>
            </a:r>
          </a:p>
          <a:p>
            <a:pPr lvl="1"/>
            <a:r>
              <a:rPr lang="en-US" dirty="0"/>
              <a:t>Processes and best practices implemented for compliance</a:t>
            </a:r>
          </a:p>
          <a:p>
            <a:pPr lvl="1"/>
            <a:r>
              <a:rPr lang="en-US" dirty="0"/>
              <a:t>Improve security of systems in scope of the program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387C5A-ECCB-4E40-8C9B-82705895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DBC8E1-05E8-4461-9079-5242CD43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8FA02-C5F6-4189-90A9-EF58CD1B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3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EC6D3A-1F70-4ED7-81E3-69F29A03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B13D0A-79EB-49B1-AA4D-355DB2F8A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Security and privacy of data</a:t>
            </a:r>
          </a:p>
          <a:p>
            <a:pPr lvl="1"/>
            <a:r>
              <a:rPr lang="en-US" dirty="0"/>
              <a:t>Worldwide concern</a:t>
            </a:r>
          </a:p>
          <a:p>
            <a:pPr lvl="1"/>
            <a:r>
              <a:rPr lang="en-US" dirty="0"/>
              <a:t>Examples of bad things that happened and happen abound</a:t>
            </a:r>
          </a:p>
          <a:p>
            <a:r>
              <a:rPr lang="en-US" dirty="0"/>
              <a:t>Counter measures</a:t>
            </a:r>
          </a:p>
          <a:p>
            <a:pPr lvl="1"/>
            <a:r>
              <a:rPr lang="en-US" dirty="0"/>
              <a:t>Vigilance -&gt; Continuous monitoring -&gt; Patching</a:t>
            </a:r>
          </a:p>
          <a:p>
            <a:pPr lvl="1"/>
            <a:r>
              <a:rPr lang="en-US" dirty="0"/>
              <a:t>Regulations -&gt; Compliance -&gt; Auditing</a:t>
            </a:r>
          </a:p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Goal: Engineer provable security in systems</a:t>
            </a:r>
          </a:p>
          <a:p>
            <a:pPr lvl="1"/>
            <a:r>
              <a:rPr lang="en-US" dirty="0"/>
              <a:t>We are not there yet…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0C45DA-F13C-4D29-A571-0298D377A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2F5C7B-59E9-43A4-B5F3-55275AD14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44FECF2-4CA8-4244-8731-5D889E91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8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CDB91F-8DBE-4591-AF51-D2FDBC1A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Authorization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A5B8D-28CB-49DF-B7BF-DA78A4574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obtained buy-in to start the CUI program</a:t>
            </a:r>
          </a:p>
          <a:p>
            <a:r>
              <a:rPr lang="en-US" dirty="0"/>
              <a:t>You need to keep the administration informed during implementation</a:t>
            </a:r>
          </a:p>
          <a:p>
            <a:r>
              <a:rPr lang="en-US" dirty="0"/>
              <a:t>You need an </a:t>
            </a:r>
            <a:r>
              <a:rPr lang="en-US" dirty="0">
                <a:highlight>
                  <a:srgbClr val="FFFF00"/>
                </a:highlight>
              </a:rPr>
              <a:t>assessment</a:t>
            </a:r>
            <a:r>
              <a:rPr lang="en-US" dirty="0"/>
              <a:t> to verify the compliance</a:t>
            </a:r>
          </a:p>
          <a:p>
            <a:r>
              <a:rPr lang="en-US" dirty="0"/>
              <a:t>You need to get </a:t>
            </a:r>
            <a:r>
              <a:rPr lang="en-US" dirty="0">
                <a:highlight>
                  <a:srgbClr val="FFFF00"/>
                </a:highlight>
              </a:rPr>
              <a:t>authorization</a:t>
            </a:r>
            <a:r>
              <a:rPr lang="en-US" dirty="0"/>
              <a:t> when it is ready to operate</a:t>
            </a:r>
          </a:p>
          <a:p>
            <a:r>
              <a:rPr lang="en-US" dirty="0"/>
              <a:t>Assign roles and establish an approval process</a:t>
            </a:r>
          </a:p>
          <a:p>
            <a:pPr lvl="1"/>
            <a:r>
              <a:rPr lang="en-US" dirty="0"/>
              <a:t>Choose a system owner (SO)</a:t>
            </a:r>
          </a:p>
          <a:p>
            <a:pPr lvl="1"/>
            <a:r>
              <a:rPr lang="en-US" dirty="0"/>
              <a:t>Choose an authorizing official (AO)</a:t>
            </a:r>
          </a:p>
          <a:p>
            <a:pPr lvl="1"/>
            <a:r>
              <a:rPr lang="en-US" dirty="0"/>
              <a:t>Choose an independent (3</a:t>
            </a:r>
            <a:r>
              <a:rPr lang="en-US" baseline="30000" dirty="0"/>
              <a:t>rd</a:t>
            </a:r>
            <a:r>
              <a:rPr lang="en-US" dirty="0"/>
              <a:t> party) assessment organization (3PAO)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B1AB916-BFF5-45CC-B17E-37675F7BA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845282-9BA0-4B84-B7AA-399F9BA8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E65B58-86D7-40AE-9DA8-919A00531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0747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B3C7BF-B699-4F38-8F21-CADF8507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Assigning CUI program roles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68379E-AE69-4D5D-AE0A-140803C3B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05638" cy="823912"/>
          </a:xfrm>
        </p:spPr>
        <p:txBody>
          <a:bodyPr/>
          <a:lstStyle/>
          <a:p>
            <a:r>
              <a:rPr lang="en-US" dirty="0"/>
              <a:t>Roles needed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27C81C-4B17-42A9-8B40-2D035BAC0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676429" cy="3684588"/>
          </a:xfrm>
        </p:spPr>
        <p:txBody>
          <a:bodyPr/>
          <a:lstStyle/>
          <a:p>
            <a:r>
              <a:rPr lang="en-US" dirty="0"/>
              <a:t>System owner (SO)</a:t>
            </a:r>
          </a:p>
          <a:p>
            <a:r>
              <a:rPr lang="en-US" dirty="0"/>
              <a:t>Authorizing official (AO)</a:t>
            </a:r>
          </a:p>
          <a:p>
            <a:r>
              <a:rPr lang="en-US" dirty="0"/>
              <a:t>Assessment official/organization (3PAO)</a:t>
            </a:r>
          </a:p>
          <a:p>
            <a:pPr lvl="1"/>
            <a:r>
              <a:rPr lang="en-US" dirty="0"/>
              <a:t>Internal assessment is allowed and cost effective, if has independence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FF773C2-A697-4D2A-8E49-474EEF1287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45425" y="1681163"/>
            <a:ext cx="5709963" cy="823912"/>
          </a:xfrm>
        </p:spPr>
        <p:txBody>
          <a:bodyPr/>
          <a:lstStyle/>
          <a:p>
            <a:r>
              <a:rPr lang="en-US" dirty="0"/>
              <a:t>Possible choices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898F56E-57AE-4671-8098-3D663C052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45426" y="2505075"/>
            <a:ext cx="5709962" cy="3684588"/>
          </a:xfrm>
        </p:spPr>
        <p:txBody>
          <a:bodyPr/>
          <a:lstStyle/>
          <a:p>
            <a:r>
              <a:rPr lang="en-US" dirty="0"/>
              <a:t>Research computing director -&gt; SO</a:t>
            </a:r>
          </a:p>
          <a:p>
            <a:r>
              <a:rPr lang="en-US" dirty="0"/>
              <a:t>Chief Information Officer (CIO) -&gt; AO</a:t>
            </a:r>
          </a:p>
          <a:p>
            <a:pPr lvl="1"/>
            <a:r>
              <a:rPr lang="en-US" dirty="0"/>
              <a:t>If IT operates the system for university</a:t>
            </a:r>
          </a:p>
          <a:p>
            <a:r>
              <a:rPr lang="en-US" dirty="0"/>
              <a:t>Chief Information Security Officer (CISO) -&gt; 3PAO</a:t>
            </a:r>
          </a:p>
          <a:p>
            <a:pPr lvl="1"/>
            <a:r>
              <a:rPr lang="en-US" dirty="0"/>
              <a:t>Possible with help of Office of Internal Audit</a:t>
            </a:r>
          </a:p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C7AB546-C5D0-480E-AB1E-30C3C0615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E845EA-0695-4155-BFE2-C49AF15E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0F51969-5DE2-4FB2-9F30-30046EB4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438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6CF640-8B66-48B2-BD7A-F17F5D029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1AEA0C-78F4-4833-98D9-4874AF6C7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implementation of the controls is documented</a:t>
            </a:r>
          </a:p>
          <a:p>
            <a:pPr lvl="1"/>
            <a:r>
              <a:rPr lang="en-US" dirty="0"/>
              <a:t>System Security Plan (SSP)</a:t>
            </a:r>
          </a:p>
          <a:p>
            <a:pPr lvl="1"/>
            <a:r>
              <a:rPr lang="en-US" dirty="0"/>
              <a:t>NIST 800-18 “Guide for developing system security plans”</a:t>
            </a:r>
          </a:p>
          <a:p>
            <a:r>
              <a:rPr lang="en-US" dirty="0"/>
              <a:t>For infrastructure in public cloud, you get certificate of compliance</a:t>
            </a:r>
          </a:p>
          <a:p>
            <a:pPr lvl="1"/>
            <a:r>
              <a:rPr lang="en-US" dirty="0"/>
              <a:t>Covers only for families for which the cloud provider is responsible</a:t>
            </a:r>
          </a:p>
          <a:p>
            <a:pPr lvl="1"/>
            <a:r>
              <a:rPr lang="en-US" dirty="0"/>
              <a:t>Typically includes all physical controls</a:t>
            </a:r>
          </a:p>
          <a:p>
            <a:pPr lvl="1"/>
            <a:r>
              <a:rPr lang="en-US" dirty="0"/>
              <a:t>Can include operating system and applications, at additional cost</a:t>
            </a:r>
          </a:p>
          <a:p>
            <a:r>
              <a:rPr lang="en-US" dirty="0"/>
              <a:t>Institution is responsible for the other controls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B34313-F2BF-4FBD-8913-E530D59D5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140E9F-ADDF-42BA-8F44-D60848D8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8CB7F5-658F-4FFD-8684-91881432A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294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7DF05B-5680-480E-8457-97F38C26D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2EB22A-052E-482F-BF50-FD47A0D2F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NIST 800-171A is the assessment guide</a:t>
            </a:r>
          </a:p>
          <a:p>
            <a:r>
              <a:rPr lang="en-US" dirty="0"/>
              <a:t>Control verification can be done with the </a:t>
            </a:r>
            <a:r>
              <a:rPr lang="en-US" dirty="0">
                <a:highlight>
                  <a:srgbClr val="FFFF00"/>
                </a:highlight>
              </a:rPr>
              <a:t>methods</a:t>
            </a:r>
          </a:p>
          <a:p>
            <a:pPr lvl="1"/>
            <a:r>
              <a:rPr lang="en-US" dirty="0"/>
              <a:t>examine,</a:t>
            </a:r>
          </a:p>
          <a:p>
            <a:pPr lvl="1"/>
            <a:r>
              <a:rPr lang="en-US" dirty="0"/>
              <a:t>interview with operations staff, or</a:t>
            </a:r>
          </a:p>
          <a:p>
            <a:pPr lvl="1"/>
            <a:r>
              <a:rPr lang="en-US" dirty="0"/>
              <a:t>test</a:t>
            </a:r>
          </a:p>
          <a:p>
            <a:r>
              <a:rPr lang="en-US" dirty="0"/>
              <a:t>at the basic, focused, or comprehensive </a:t>
            </a:r>
            <a:r>
              <a:rPr lang="en-US" dirty="0">
                <a:highlight>
                  <a:srgbClr val="FFFF00"/>
                </a:highlight>
              </a:rPr>
              <a:t>depth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C76A614-8CE9-4066-851B-D5A68983D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5B8A48-8F30-40BB-BC55-4454B1DA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CD3363-72DA-4A5D-99E6-627945C6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69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4442AC-DDD0-4852-8777-EEA54469A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deliverable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11CB19-079B-4D10-B0C4-C300A97D5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Technical report</a:t>
            </a:r>
          </a:p>
          <a:p>
            <a:pPr lvl="1"/>
            <a:r>
              <a:rPr lang="en-US" dirty="0"/>
              <a:t>Details what is wrong with controls</a:t>
            </a:r>
          </a:p>
          <a:p>
            <a:pPr lvl="2"/>
            <a:r>
              <a:rPr lang="en-US" dirty="0"/>
              <a:t>Documentation missing or unclear</a:t>
            </a:r>
          </a:p>
          <a:p>
            <a:pPr lvl="2"/>
            <a:r>
              <a:rPr lang="en-US" dirty="0"/>
              <a:t>Control not implemented, implemented incorrectly, or not working</a:t>
            </a:r>
          </a:p>
          <a:p>
            <a:pPr lvl="1"/>
            <a:r>
              <a:rPr lang="en-US" dirty="0"/>
              <a:t>These go in a Plan Of Action and Milestones (POAM)</a:t>
            </a:r>
          </a:p>
          <a:p>
            <a:pPr lvl="2"/>
            <a:r>
              <a:rPr lang="en-US" dirty="0"/>
              <a:t>Each action has a target date for completion</a:t>
            </a:r>
          </a:p>
          <a:p>
            <a:r>
              <a:rPr lang="en-US" dirty="0"/>
              <a:t>Executive summary</a:t>
            </a:r>
          </a:p>
          <a:p>
            <a:pPr lvl="1"/>
            <a:r>
              <a:rPr lang="en-US" dirty="0"/>
              <a:t>States that the assessment has been completed</a:t>
            </a:r>
          </a:p>
          <a:p>
            <a:pPr lvl="1"/>
            <a:r>
              <a:rPr lang="en-US" dirty="0"/>
              <a:t>The summary of findings</a:t>
            </a:r>
          </a:p>
          <a:p>
            <a:pPr lvl="2"/>
            <a:r>
              <a:rPr lang="en-US" dirty="0"/>
              <a:t>compliant (only minor POAM), or</a:t>
            </a:r>
          </a:p>
          <a:p>
            <a:pPr lvl="2"/>
            <a:r>
              <a:rPr lang="en-US" dirty="0"/>
              <a:t>not compliant (major shortcomings)   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B95461-A30A-4B6D-8AA1-2A0BF60F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D8E75C-872D-4ED0-8E34-5916ACD14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2377A6-295F-4CD0-8811-146A9C05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3644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2B9E39-B888-42CF-8BA4-D9AB9D0C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Authorization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B6F0BC-FAA7-4D58-8FD0-C9508880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Owner requests Authorizing official</a:t>
            </a:r>
          </a:p>
          <a:p>
            <a:pPr lvl="1"/>
            <a:r>
              <a:rPr lang="en-US" dirty="0"/>
              <a:t>based on the assessment report findings</a:t>
            </a:r>
          </a:p>
          <a:p>
            <a:pPr lvl="1"/>
            <a:r>
              <a:rPr lang="en-US" dirty="0"/>
              <a:t>to authorize operation of the system</a:t>
            </a:r>
          </a:p>
          <a:p>
            <a:r>
              <a:rPr lang="en-US" dirty="0"/>
              <a:t>Authorizing Official</a:t>
            </a:r>
          </a:p>
          <a:p>
            <a:pPr lvl="1"/>
            <a:r>
              <a:rPr lang="en-US" dirty="0"/>
              <a:t>Sends letter to System Owner authorizing the operation</a:t>
            </a:r>
          </a:p>
          <a:p>
            <a:pPr lvl="1"/>
            <a:r>
              <a:rPr lang="en-US" dirty="0"/>
              <a:t>Copies institution administration</a:t>
            </a:r>
          </a:p>
          <a:p>
            <a:pPr lvl="2"/>
            <a:r>
              <a:rPr lang="en-US" dirty="0"/>
              <a:t>VP for Research, Provost, Legal Counsel, CISO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870619-2E44-4F7F-BA01-438CDD67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3948F84-4973-4E8E-9810-47D46D756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96BE3C-44BA-4B82-A3B4-EF5E5694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352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77E63C-2695-4528-90A5-08641006C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B7E5A4-08E6-4625-8C73-FB1C12835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of the compliance is continuous monitoring</a:t>
            </a:r>
          </a:p>
          <a:p>
            <a:r>
              <a:rPr lang="en-US" dirty="0"/>
              <a:t>Part of that is periodic assessment, e.g. annually</a:t>
            </a:r>
          </a:p>
          <a:p>
            <a:r>
              <a:rPr lang="en-US" dirty="0"/>
              <a:t>Verify </a:t>
            </a:r>
          </a:p>
          <a:p>
            <a:pPr lvl="1"/>
            <a:r>
              <a:rPr lang="en-US" dirty="0"/>
              <a:t>system is operated as described in the SSP</a:t>
            </a:r>
          </a:p>
          <a:p>
            <a:pPr lvl="1"/>
            <a:r>
              <a:rPr lang="en-US" dirty="0"/>
              <a:t>actions in POAM are completed by target dates and implemented as described</a:t>
            </a:r>
          </a:p>
          <a:p>
            <a:r>
              <a:rPr lang="en-US" dirty="0"/>
              <a:t>Allow System Owner to maintain authorization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A999BE-33F7-4DED-863E-29C0E08FC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96A007-198C-45A4-AA53-D7E025B54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616CEB-1BA5-4F47-840A-22DCABFA5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408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B17DC4-37CF-410B-8FDC-698C56C8C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Authorization process: diagram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xmlns="" id="{5B0222B7-7CE3-48EA-A72A-026821EF4E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89687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0B77D7-308E-4E88-914D-59D66978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890DEF-4D07-43C7-A367-0229CF44B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079366-035D-42EF-A74A-46F9F9F02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054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88ED2B-CFC3-4734-8D55-D91B17BF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authorization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E1217F-F968-4E38-93CB-D868E1D35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officer who signs contracts</a:t>
            </a:r>
          </a:p>
          <a:p>
            <a:pPr lvl="1"/>
            <a:r>
              <a:rPr lang="en-US" dirty="0"/>
              <a:t>in Office of Research, Purchasing, or Acquisitions</a:t>
            </a:r>
          </a:p>
          <a:p>
            <a:r>
              <a:rPr lang="en-US" dirty="0"/>
              <a:t>Can use, in contract negotiations,</a:t>
            </a:r>
          </a:p>
          <a:p>
            <a:pPr lvl="1"/>
            <a:r>
              <a:rPr lang="en-US" dirty="0"/>
              <a:t>authorization letter or memo</a:t>
            </a:r>
          </a:p>
          <a:p>
            <a:pPr lvl="1"/>
            <a:r>
              <a:rPr lang="en-US" dirty="0"/>
              <a:t>executive summary of the assessment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979FE5-C5E1-44EE-A6C9-13BC9A92E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07771E-0C74-453C-BBC0-C82CA4B3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4D3FF3-94F3-4F1A-BFCF-1DF18FB2B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89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DA472-139D-4FBD-BB83-EA24D97D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611"/>
            <a:ext cx="10515600" cy="2961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and discussion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session</a:t>
            </a:r>
            <a:br>
              <a:rPr lang="en-US" dirty="0"/>
            </a:br>
            <a:r>
              <a:rPr lang="en-US" dirty="0"/>
              <a:t>8. List program requirements and goals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9C92E-CC4C-4DDF-A17A-98EE3C57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20933B-2D81-447E-8C27-CE852441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DCB46-05A4-4FC3-BD6C-FEB3F26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54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1F0A2E-D12B-4988-87FA-77C2E1A6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Context: CUI 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907086-44B8-4784-9744-A1281672F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Consistency across the federal contract space</a:t>
            </a:r>
          </a:p>
          <a:p>
            <a:pPr lvl="1"/>
            <a:r>
              <a:rPr lang="en-US" dirty="0"/>
              <a:t>Executive Order 13556 – Nov 4, 2010</a:t>
            </a:r>
          </a:p>
          <a:p>
            <a:r>
              <a:rPr lang="en-US" dirty="0"/>
              <a:t>Compliance pending Federal Acquisition Rule (FAR)</a:t>
            </a:r>
          </a:p>
          <a:p>
            <a:pPr lvl="1"/>
            <a:r>
              <a:rPr lang="en-US" dirty="0"/>
              <a:t>Announced Aug 16, 2015 – Continually being postponed</a:t>
            </a:r>
          </a:p>
          <a:p>
            <a:r>
              <a:rPr lang="en-US" dirty="0"/>
              <a:t>Compliance implemented Defense FAR Supplement </a:t>
            </a:r>
          </a:p>
          <a:p>
            <a:pPr lvl="1"/>
            <a:r>
              <a:rPr lang="en-US" dirty="0"/>
              <a:t>Clause 252.204-7012</a:t>
            </a:r>
          </a:p>
          <a:p>
            <a:pPr lvl="1"/>
            <a:r>
              <a:rPr lang="en-US" dirty="0"/>
              <a:t>Announced Aug 16, 2015 – enforced Dec 31, 2017</a:t>
            </a:r>
          </a:p>
          <a:p>
            <a:r>
              <a:rPr lang="en-US" dirty="0"/>
              <a:t>Classification National Archive and Registry Administration (NARA)</a:t>
            </a:r>
          </a:p>
          <a:p>
            <a:r>
              <a:rPr lang="en-US" dirty="0"/>
              <a:t>Implementation NIST 800-171 r1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582452-0F9F-4D1A-962A-B779C2F91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5EE6D00-C777-4060-8D87-E1E2E76C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E7BDEA-7E65-43B1-A442-A966DD2B7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5DA472-139D-4FBD-BB83-EA24D97D2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9611"/>
            <a:ext cx="10515600" cy="296117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Questions and discussion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Working session</a:t>
            </a:r>
            <a:br>
              <a:rPr lang="en-US" dirty="0"/>
            </a:br>
            <a:r>
              <a:rPr lang="en-US" dirty="0"/>
              <a:t>9. Sketch program structure and action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19C92E-CC4C-4DDF-A17A-98EE3C57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20933B-2D81-447E-8C27-CE852441D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9DCB46-05A4-4FC3-BD6C-FEB3F26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97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FDFCD8-652D-42CD-99EB-A22F18CE6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Safeguarding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52D35D-07B9-4FFD-8840-D0ECF45D2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</a:t>
            </a:r>
          </a:p>
          <a:p>
            <a:pPr lvl="1"/>
            <a:r>
              <a:rPr lang="en-US" dirty="0"/>
              <a:t>Create sense of security by assurance</a:t>
            </a:r>
          </a:p>
          <a:p>
            <a:r>
              <a:rPr lang="en-US" dirty="0"/>
              <a:t>Consequence: </a:t>
            </a:r>
          </a:p>
          <a:p>
            <a:pPr lvl="1"/>
            <a:r>
              <a:rPr lang="en-US" dirty="0"/>
              <a:t>Require compliance with some agreed standard</a:t>
            </a:r>
          </a:p>
          <a:p>
            <a:r>
              <a:rPr lang="en-US" dirty="0"/>
              <a:t>Implementation: </a:t>
            </a:r>
          </a:p>
          <a:p>
            <a:pPr lvl="1"/>
            <a:r>
              <a:rPr lang="en-US" dirty="0"/>
              <a:t>Contract language</a:t>
            </a:r>
          </a:p>
          <a:p>
            <a:pPr lvl="1"/>
            <a:r>
              <a:rPr lang="en-US" dirty="0"/>
              <a:t>Audit standards and processes</a:t>
            </a:r>
          </a:p>
          <a:p>
            <a:pPr lvl="1"/>
            <a:r>
              <a:rPr lang="en-US" dirty="0"/>
              <a:t>Demonstrate “due diligence”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81AD18-F94C-46DF-8D6C-945EC916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CBEC1E-7DDF-4478-B180-04BDC8E6E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58FD3E-E902-49AC-893F-2FAED478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D70149-0B57-47A0-8A6D-6E74B96D8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CUI program: 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53F947-7E87-4E0A-819E-1A3A98D82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Funding</a:t>
            </a:r>
          </a:p>
          <a:p>
            <a:pPr lvl="1"/>
            <a:r>
              <a:rPr lang="en-US" dirty="0"/>
              <a:t>In &lt;- Funding agency, foundation, contractor</a:t>
            </a:r>
          </a:p>
          <a:p>
            <a:pPr lvl="1"/>
            <a:r>
              <a:rPr lang="en-US" dirty="0"/>
              <a:t>Out -&gt; subcontractor</a:t>
            </a:r>
          </a:p>
          <a:p>
            <a:r>
              <a:rPr lang="en-US" dirty="0"/>
              <a:t>University</a:t>
            </a:r>
          </a:p>
          <a:p>
            <a:pPr lvl="1"/>
            <a:r>
              <a:rPr lang="en-US" dirty="0"/>
              <a:t>Contract management</a:t>
            </a:r>
          </a:p>
          <a:p>
            <a:pPr lvl="2"/>
            <a:r>
              <a:rPr lang="en-US" dirty="0"/>
              <a:t>Purchasing or Acquisitions, Office of Research</a:t>
            </a:r>
          </a:p>
          <a:p>
            <a:pPr lvl="1"/>
            <a:r>
              <a:rPr lang="en-US" dirty="0"/>
              <a:t>Information Technology</a:t>
            </a:r>
          </a:p>
          <a:p>
            <a:pPr lvl="2"/>
            <a:r>
              <a:rPr lang="en-US" dirty="0"/>
              <a:t>Information security office, infrastructure: storage, computing, networking</a:t>
            </a:r>
          </a:p>
          <a:p>
            <a:pPr lvl="1"/>
            <a:r>
              <a:rPr lang="en-US" dirty="0"/>
              <a:t>Compliance office(s)</a:t>
            </a:r>
          </a:p>
          <a:p>
            <a:pPr lvl="2"/>
            <a:r>
              <a:rPr lang="en-US" dirty="0"/>
              <a:t>Privacy office, Office of Internal Audit, Legal Counsel</a:t>
            </a:r>
          </a:p>
          <a:p>
            <a:pPr lvl="1"/>
            <a:r>
              <a:rPr lang="en-US" dirty="0"/>
              <a:t>Faculty, staff, researchers, students</a:t>
            </a:r>
          </a:p>
          <a:p>
            <a:pPr lvl="2"/>
            <a:r>
              <a:rPr lang="en-US" dirty="0"/>
              <a:t>Human Resources, training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438163-41F1-4682-ABFF-C1A91F3C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30C85E-E421-4F8E-9C09-57478A1E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E585BB-6FD1-4628-BF14-9B728B17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76E3D8-B098-43DD-9CF0-27C79A9E2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CUI program: business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14D701-2E76-4E6F-B8C8-2003CDC2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Trigger: Research award contract &amp; data use agreement</a:t>
            </a:r>
          </a:p>
          <a:p>
            <a:pPr lvl="1"/>
            <a:r>
              <a:rPr lang="en-US" dirty="0"/>
              <a:t>Check applicability</a:t>
            </a:r>
          </a:p>
          <a:p>
            <a:pPr lvl="1"/>
            <a:r>
              <a:rPr lang="en-US" dirty="0"/>
              <a:t>Negotiate terms and conditions with</a:t>
            </a:r>
          </a:p>
          <a:p>
            <a:pPr lvl="2"/>
            <a:r>
              <a:rPr lang="en-US" dirty="0"/>
              <a:t>contractor (upstream)</a:t>
            </a:r>
          </a:p>
          <a:p>
            <a:pPr lvl="2"/>
            <a:r>
              <a:rPr lang="en-US" dirty="0"/>
              <a:t>Stakeholders (inside)</a:t>
            </a:r>
          </a:p>
          <a:p>
            <a:pPr lvl="2"/>
            <a:r>
              <a:rPr lang="en-US" dirty="0"/>
              <a:t>Subcontractors (downstream)</a:t>
            </a:r>
          </a:p>
          <a:p>
            <a:r>
              <a:rPr lang="en-US" dirty="0"/>
              <a:t>Research project </a:t>
            </a:r>
          </a:p>
          <a:p>
            <a:pPr lvl="1"/>
            <a:r>
              <a:rPr lang="en-US" dirty="0"/>
              <a:t>Implementation</a:t>
            </a:r>
          </a:p>
          <a:p>
            <a:pPr lvl="1"/>
            <a:r>
              <a:rPr lang="en-US" dirty="0"/>
              <a:t>Execution</a:t>
            </a:r>
          </a:p>
          <a:p>
            <a:pPr lvl="2"/>
            <a:r>
              <a:rPr lang="en-US" dirty="0"/>
              <a:t>Perform monitoring and auditing as required</a:t>
            </a:r>
          </a:p>
          <a:p>
            <a:pPr lvl="1"/>
            <a:r>
              <a:rPr lang="en-US" dirty="0"/>
              <a:t>Closure</a:t>
            </a:r>
          </a:p>
          <a:p>
            <a:pPr lvl="2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875F5A2-B33C-4B2A-9129-6B609E52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F1B6D0-6269-4C62-8B58-E189C5C7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651C21-6EE8-482C-8667-83C1D6E21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057C39-3965-4CEF-B68A-2954210B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Contract negotiation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BE7ABA-2321-4F8C-96EF-5359205B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Compliance clause: Check applicability</a:t>
            </a:r>
          </a:p>
          <a:p>
            <a:pPr lvl="1"/>
            <a:r>
              <a:rPr lang="en-US" dirty="0"/>
              <a:t>Involve the stakeholders</a:t>
            </a:r>
          </a:p>
          <a:p>
            <a:pPr lvl="2"/>
            <a:r>
              <a:rPr lang="en-US" dirty="0"/>
              <a:t>Pick the correct ones, not everyone is needed in every contract</a:t>
            </a:r>
          </a:p>
          <a:p>
            <a:r>
              <a:rPr lang="en-US" dirty="0"/>
              <a:t>Be efficient, time matters </a:t>
            </a:r>
          </a:p>
          <a:p>
            <a:r>
              <a:rPr lang="en-US" dirty="0"/>
              <a:t>-&gt; Establish a team and a process</a:t>
            </a:r>
          </a:p>
          <a:p>
            <a:r>
              <a:rPr lang="en-US" dirty="0"/>
              <a:t>The team members</a:t>
            </a:r>
          </a:p>
          <a:p>
            <a:pPr lvl="1"/>
            <a:r>
              <a:rPr lang="en-US" dirty="0"/>
              <a:t>Know each other’s competencies</a:t>
            </a:r>
          </a:p>
          <a:p>
            <a:pPr lvl="1"/>
            <a:r>
              <a:rPr lang="en-US" dirty="0"/>
              <a:t>Have communication set up</a:t>
            </a:r>
          </a:p>
          <a:p>
            <a:pPr lvl="1"/>
            <a:r>
              <a:rPr lang="en-US" dirty="0"/>
              <a:t>Get to a resolution efficiently</a:t>
            </a:r>
          </a:p>
          <a:p>
            <a:r>
              <a:rPr lang="en-US" dirty="0"/>
              <a:t>For compliance, document the decision that was reached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A99815-346E-4CCE-AA1A-BE723C355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2018 NSF Cybersecurity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BF5798-3D7A-4BA9-990B-6463E7520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CUI training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49A958-5C86-4F55-B504-63E7ED1A6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03A4-D93E-48E6-817D-C421A87280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2355</Words>
  <Application>Microsoft Office PowerPoint</Application>
  <PresentationFormat>Widescreen</PresentationFormat>
  <Paragraphs>586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 New Roman</vt:lpstr>
      <vt:lpstr>Office Theme</vt:lpstr>
      <vt:lpstr>Setting up a compliance program for CUI</vt:lpstr>
      <vt:lpstr>1. Overview of a CUI compliance program</vt:lpstr>
      <vt:lpstr>Overview of the workshop</vt:lpstr>
      <vt:lpstr>Context: Cybersecurity</vt:lpstr>
      <vt:lpstr>Context: CUI compliance</vt:lpstr>
      <vt:lpstr>Safeguarding data</vt:lpstr>
      <vt:lpstr>CUI program: actors</vt:lpstr>
      <vt:lpstr>CUI program: business process</vt:lpstr>
      <vt:lpstr>Contract negotiation</vt:lpstr>
      <vt:lpstr>Compliance determination</vt:lpstr>
      <vt:lpstr>CUI program: diagram</vt:lpstr>
      <vt:lpstr>Questions and discussion  Working session 2. Explore your institution</vt:lpstr>
      <vt:lpstr>3. NIST 800-171 system controls</vt:lpstr>
      <vt:lpstr>Controls: diagram</vt:lpstr>
      <vt:lpstr>Controls: Technical and others</vt:lpstr>
      <vt:lpstr>Control families</vt:lpstr>
      <vt:lpstr>Planning: diagram</vt:lpstr>
      <vt:lpstr>Planning: mission &amp; budget</vt:lpstr>
      <vt:lpstr>Planning: people &amp; processes </vt:lpstr>
      <vt:lpstr>Planning: infrastructure &amp; technology</vt:lpstr>
      <vt:lpstr>Physical controls</vt:lpstr>
      <vt:lpstr>IT controls: systems</vt:lpstr>
      <vt:lpstr>IT controls: monitoring &amp; auditing</vt:lpstr>
      <vt:lpstr>Procedures: systems</vt:lpstr>
      <vt:lpstr>Procedures: people</vt:lpstr>
      <vt:lpstr>Questions and discussion  Working session 4. List resources and gaps</vt:lpstr>
      <vt:lpstr>5. Business processes and training</vt:lpstr>
      <vt:lpstr>CUI program</vt:lpstr>
      <vt:lpstr>Institutional process: diagram</vt:lpstr>
      <vt:lpstr>Institutional process: training</vt:lpstr>
      <vt:lpstr>Research project lifecycle: diagram</vt:lpstr>
      <vt:lpstr>Research project lifecycle: implementation</vt:lpstr>
      <vt:lpstr>Researcher process: diagram</vt:lpstr>
      <vt:lpstr>Researcher process: training</vt:lpstr>
      <vt:lpstr>IT process: diagram</vt:lpstr>
      <vt:lpstr>IT process: training</vt:lpstr>
      <vt:lpstr>Questions and discussion  Working session 6. List documentation and training needs</vt:lpstr>
      <vt:lpstr>7. Assessment and authorization</vt:lpstr>
      <vt:lpstr>What is the goal of a CUI program?</vt:lpstr>
      <vt:lpstr>Authorization process</vt:lpstr>
      <vt:lpstr>Assigning CUI program roles</vt:lpstr>
      <vt:lpstr>Assessment scope</vt:lpstr>
      <vt:lpstr>Assessment process</vt:lpstr>
      <vt:lpstr>Assessment deliverable</vt:lpstr>
      <vt:lpstr>Authorization decision</vt:lpstr>
      <vt:lpstr>Annual assessment</vt:lpstr>
      <vt:lpstr>Authorization process: diagram</vt:lpstr>
      <vt:lpstr>Use of authorization documents</vt:lpstr>
      <vt:lpstr>Questions and discussion  Working session 8. List program requirements and goals</vt:lpstr>
      <vt:lpstr>Questions and discussion  Working session 9. Sketch program structure and action 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up a compliance program for CUI</dc:title>
  <dc:creator>Deumens,Erik</dc:creator>
  <cp:lastModifiedBy>Deumens,Erik</cp:lastModifiedBy>
  <cp:revision>67</cp:revision>
  <cp:lastPrinted>2018-08-14T21:00:01Z</cp:lastPrinted>
  <dcterms:created xsi:type="dcterms:W3CDTF">2018-08-10T19:27:14Z</dcterms:created>
  <dcterms:modified xsi:type="dcterms:W3CDTF">2018-08-21T01:30:21Z</dcterms:modified>
</cp:coreProperties>
</file>